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3" r:id="rId5"/>
    <p:sldId id="394" r:id="rId6"/>
    <p:sldId id="395" r:id="rId7"/>
    <p:sldId id="3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4D8C2-34D7-4733-BA4E-D34C360795DA}"/>
              </a:ext>
            </a:extLst>
          </p:cNvPr>
          <p:cNvSpPr txBox="1"/>
          <p:nvPr/>
        </p:nvSpPr>
        <p:spPr>
          <a:xfrm>
            <a:off x="0" y="53811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©¬</a:t>
            </a:r>
            <a:r>
              <a:rPr lang="en-IN" dirty="0" err="1"/>
              <a:t>VUô</a:t>
            </a:r>
            <a:r>
              <a:rPr lang="en-IN" dirty="0"/>
              <a:t>]</a:t>
            </a:r>
            <a:r>
              <a:rPr lang="en-IN" dirty="0" err="1"/>
              <a:t>Yú</a:t>
            </a:r>
            <a:r>
              <a:rPr lang="en-IN" dirty="0"/>
              <a:t>] – Eu </a:t>
            </a:r>
            <a:r>
              <a:rPr lang="en-IN" dirty="0" err="1"/>
              <a:t>BjÕUô</a:t>
            </a:r>
            <a:r>
              <a:rPr lang="en-IN" dirty="0"/>
              <a:t> </a:t>
            </a:r>
            <a:r>
              <a:rPr lang="en-IN" dirty="0" err="1"/>
              <a:t>YôrYÕ</a:t>
            </a:r>
            <a:r>
              <a:rPr lang="en-IN" dirty="0"/>
              <a:t> </a:t>
            </a:r>
            <a:r>
              <a:rPr lang="en-IN" dirty="0" err="1"/>
              <a:t>úTôp</a:t>
            </a:r>
            <a:endParaRPr lang="en-IN" dirty="0"/>
          </a:p>
          <a:p>
            <a:r>
              <a:rPr lang="en-IN" dirty="0"/>
              <a:t>¿ </a:t>
            </a:r>
            <a:r>
              <a:rPr lang="en-IN" dirty="0" err="1"/>
              <a:t>GpXôYt±Ûm</a:t>
            </a:r>
            <a:r>
              <a:rPr lang="en-IN" dirty="0"/>
              <a:t> </a:t>
            </a:r>
            <a:r>
              <a:rPr lang="en-IN" dirty="0" err="1"/>
              <a:t>YôrkÕ</a:t>
            </a:r>
            <a:r>
              <a:rPr lang="en-IN" dirty="0"/>
              <a:t> </a:t>
            </a:r>
            <a:r>
              <a:rPr lang="en-IN" dirty="0" err="1"/>
              <a:t>ÑLUôn</a:t>
            </a:r>
            <a:r>
              <a:rPr lang="en-IN" dirty="0"/>
              <a:t> CÚ </a:t>
            </a:r>
            <a:r>
              <a:rPr lang="en-IN" dirty="0" err="1"/>
              <a:t>ULú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EC0AD-8A16-453F-BC1D-624F5F676A1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YôrdûL</a:t>
            </a:r>
            <a:r>
              <a:rPr lang="en-IN" dirty="0"/>
              <a:t> </a:t>
            </a:r>
            <a:r>
              <a:rPr lang="en-IN" dirty="0" err="1"/>
              <a:t>GuTÕ</a:t>
            </a:r>
            <a:r>
              <a:rPr lang="en-IN" dirty="0"/>
              <a:t> </a:t>
            </a:r>
            <a:r>
              <a:rPr lang="en-IN" dirty="0" err="1"/>
              <a:t>úTôWôhPúU</a:t>
            </a:r>
            <a:endParaRPr lang="en-IN" dirty="0"/>
          </a:p>
          <a:p>
            <a:r>
              <a:rPr lang="en-IN" dirty="0" err="1"/>
              <a:t>SpXùRôÚ</a:t>
            </a:r>
            <a:r>
              <a:rPr lang="en-IN" dirty="0"/>
              <a:t> </a:t>
            </a:r>
            <a:r>
              <a:rPr lang="en-IN" dirty="0" err="1"/>
              <a:t>úTôWôhPúU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A4840-46AC-42D0-B29B-22AC3BEEED9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B®RÚm</a:t>
            </a:r>
            <a:r>
              <a:rPr lang="en-IN" dirty="0"/>
              <a:t> </a:t>
            </a:r>
            <a:r>
              <a:rPr lang="en-IN" dirty="0" err="1"/>
              <a:t>ThPVjûR</a:t>
            </a:r>
            <a:endParaRPr lang="en-IN" dirty="0"/>
          </a:p>
          <a:p>
            <a:r>
              <a:rPr lang="en-IN" dirty="0" err="1"/>
              <a:t>GÓjÕl</a:t>
            </a:r>
            <a:r>
              <a:rPr lang="en-IN" dirty="0"/>
              <a:t> </a:t>
            </a:r>
            <a:r>
              <a:rPr lang="en-IN" dirty="0" err="1"/>
              <a:t>úTôWô</a:t>
            </a:r>
            <a:r>
              <a:rPr lang="en-IN" dirty="0"/>
              <a:t>¥ </a:t>
            </a:r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ùTß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476BA-588D-4745-A521-D57785854E7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©</a:t>
            </a:r>
            <a:r>
              <a:rPr lang="en-IN" dirty="0" err="1"/>
              <a:t>WVôQj§p</a:t>
            </a:r>
            <a:r>
              <a:rPr lang="en-IN" dirty="0"/>
              <a:t> </a:t>
            </a:r>
            <a:r>
              <a:rPr lang="en-IN" dirty="0" err="1"/>
              <a:t>úUÓ</a:t>
            </a:r>
            <a:r>
              <a:rPr lang="en-IN" dirty="0"/>
              <a:t> </a:t>
            </a:r>
            <a:r>
              <a:rPr lang="en-IN" dirty="0" err="1"/>
              <a:t>EiÓ</a:t>
            </a:r>
            <a:endParaRPr lang="en-IN" dirty="0"/>
          </a:p>
          <a:p>
            <a:r>
              <a:rPr lang="en-IN" dirty="0"/>
              <a:t>Ts[</a:t>
            </a:r>
            <a:r>
              <a:rPr lang="en-IN" dirty="0" err="1"/>
              <a:t>eLÞm</a:t>
            </a:r>
            <a:r>
              <a:rPr lang="en-IN" dirty="0"/>
              <a:t> </a:t>
            </a:r>
            <a:r>
              <a:rPr lang="en-IN" dirty="0" err="1"/>
              <a:t>EiÓ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EFB1C-71E5-454C-BD5D-7D2A94FE2546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ª§</a:t>
            </a:r>
            <a:r>
              <a:rPr lang="en-IN" dirty="0" err="1"/>
              <a:t>j§ÓYôn</a:t>
            </a:r>
            <a:r>
              <a:rPr lang="en-IN" dirty="0"/>
              <a:t> </a:t>
            </a:r>
            <a:r>
              <a:rPr lang="en-IN" dirty="0" err="1"/>
              <a:t>Rôi¥ÓYôn</a:t>
            </a:r>
            <a:endParaRPr lang="en-IN" dirty="0"/>
          </a:p>
          <a:p>
            <a:r>
              <a:rPr lang="en-IN" dirty="0" err="1"/>
              <a:t>Uôu</a:t>
            </a:r>
            <a:r>
              <a:rPr lang="en-IN" dirty="0"/>
              <a:t> </a:t>
            </a:r>
            <a:r>
              <a:rPr lang="en-IN" dirty="0" err="1"/>
              <a:t>LôpLs</a:t>
            </a:r>
            <a:r>
              <a:rPr lang="en-IN" dirty="0"/>
              <a:t> E]</a:t>
            </a:r>
            <a:r>
              <a:rPr lang="en-IN" dirty="0" err="1"/>
              <a:t>dÏiÓ</a:t>
            </a:r>
            <a:r>
              <a:rPr lang="en-IN" dirty="0"/>
              <a:t> U\</a:t>
            </a:r>
            <a:r>
              <a:rPr lang="en-IN" dirty="0" err="1"/>
              <a:t>YôúR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87437-8539-404E-8261-BE52DA3EE5E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KhPlTkRVm</a:t>
            </a:r>
            <a:r>
              <a:rPr lang="en-IN" dirty="0"/>
              <a:t> </a:t>
            </a:r>
            <a:r>
              <a:rPr lang="en-IN" dirty="0" err="1"/>
              <a:t>KÓ¡u</a:t>
            </a:r>
            <a:r>
              <a:rPr lang="en-IN" dirty="0"/>
              <a:t>\</a:t>
            </a:r>
            <a:r>
              <a:rPr lang="en-IN" dirty="0" err="1"/>
              <a:t>ôn</a:t>
            </a:r>
            <a:endParaRPr lang="en-IN" dirty="0"/>
          </a:p>
          <a:p>
            <a:r>
              <a:rPr lang="en-IN" dirty="0" err="1"/>
              <a:t>JÝe¡uT</a:t>
            </a:r>
            <a:r>
              <a:rPr lang="en-IN" dirty="0"/>
              <a:t>¥ KÓ </a:t>
            </a:r>
            <a:r>
              <a:rPr lang="en-IN" dirty="0" err="1"/>
              <a:t>ULú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9DBF1-B4C0-4EFB-96CC-86F8B4148D5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ùSÚe</a:t>
            </a:r>
            <a:r>
              <a:rPr lang="en-IN" dirty="0"/>
              <a:t>¡ </a:t>
            </a:r>
            <a:r>
              <a:rPr lang="en-IN" dirty="0" err="1"/>
              <a:t>YÚm</a:t>
            </a:r>
            <a:r>
              <a:rPr lang="en-IN" dirty="0"/>
              <a:t> </a:t>
            </a:r>
            <a:r>
              <a:rPr lang="en-IN" dirty="0" err="1"/>
              <a:t>TôYeLû</a:t>
            </a:r>
            <a:r>
              <a:rPr lang="en-IN" dirty="0"/>
              <a:t>[</a:t>
            </a:r>
          </a:p>
          <a:p>
            <a:r>
              <a:rPr lang="en-IN" dirty="0" err="1"/>
              <a:t>ER±j</a:t>
            </a:r>
            <a:r>
              <a:rPr lang="en-IN" dirty="0"/>
              <a:t> Rs°®</a:t>
            </a:r>
            <a:r>
              <a:rPr lang="en-IN" dirty="0" err="1"/>
              <a:t>hÓ</a:t>
            </a:r>
            <a:r>
              <a:rPr lang="en-IN" dirty="0"/>
              <a:t> KÓ </a:t>
            </a:r>
            <a:r>
              <a:rPr lang="en-IN" dirty="0" err="1"/>
              <a:t>ULú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87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2020-11-29T02:07:15Z</dcterms:modified>
</cp:coreProperties>
</file>