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639C9-3CA7-4AE7-9D7B-EF61995CD90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</a:t>
            </a:r>
            <a:r>
              <a:rPr lang="en-IN" dirty="0" err="1"/>
              <a:t>YÚYôo</a:t>
            </a:r>
            <a:endParaRPr lang="en-IN" dirty="0"/>
          </a:p>
          <a:p>
            <a:r>
              <a:rPr lang="en-IN" dirty="0" err="1"/>
              <a:t>GpXô®R</a:t>
            </a:r>
            <a:r>
              <a:rPr lang="en-IN" dirty="0"/>
              <a:t> </a:t>
            </a:r>
            <a:r>
              <a:rPr lang="en-IN" dirty="0" err="1"/>
              <a:t>At×Rm</a:t>
            </a:r>
            <a:r>
              <a:rPr lang="en-IN" dirty="0"/>
              <a:t> </a:t>
            </a:r>
            <a:r>
              <a:rPr lang="en-IN" dirty="0" err="1"/>
              <a:t>ùNnYôo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F7279-0727-46B9-8549-231CF52C6CA0}"/>
              </a:ext>
            </a:extLst>
          </p:cNvPr>
          <p:cNvSpPr txBox="1"/>
          <p:nvPr/>
        </p:nvSpPr>
        <p:spPr>
          <a:xfrm>
            <a:off x="0" y="540603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úSônLs</a:t>
            </a:r>
            <a:r>
              <a:rPr lang="en-IN" dirty="0"/>
              <a:t> </a:t>
            </a:r>
            <a:r>
              <a:rPr lang="en-IN" dirty="0" err="1"/>
              <a:t>úTnLs</a:t>
            </a:r>
            <a:r>
              <a:rPr lang="en-IN" dirty="0"/>
              <a:t> </a:t>
            </a:r>
            <a:r>
              <a:rPr lang="en-IN" dirty="0" err="1"/>
              <a:t>Kh¥ÓYôo</a:t>
            </a:r>
            <a:endParaRPr lang="en-IN" dirty="0"/>
          </a:p>
          <a:p>
            <a:r>
              <a:rPr lang="en-IN" dirty="0" err="1"/>
              <a:t>ùSôkÕ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 Es[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úRt±ÓYôo</a:t>
            </a:r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EC469-DF8C-449F-9AF9-58FA60F189BE}"/>
              </a:ext>
            </a:extLst>
          </p:cNvPr>
          <p:cNvSpPr txBox="1"/>
          <p:nvPr/>
        </p:nvSpPr>
        <p:spPr>
          <a:xfrm>
            <a:off x="0" y="540619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LPu</a:t>
            </a:r>
            <a:r>
              <a:rPr lang="en-IN" dirty="0"/>
              <a:t> </a:t>
            </a:r>
            <a:r>
              <a:rPr lang="en-IN" dirty="0" err="1"/>
              <a:t>ùRôpûX</a:t>
            </a:r>
            <a:r>
              <a:rPr lang="en-IN" dirty="0"/>
              <a:t> </a:t>
            </a:r>
            <a:r>
              <a:rPr lang="en-IN" dirty="0" err="1"/>
              <a:t>LxPeLs</a:t>
            </a:r>
            <a:r>
              <a:rPr lang="en-IN" dirty="0"/>
              <a:t> ¿</a:t>
            </a:r>
            <a:r>
              <a:rPr lang="en-IN" dirty="0" err="1"/>
              <a:t>d¡ÓYôo</a:t>
            </a:r>
            <a:endParaRPr lang="en-IN" dirty="0"/>
          </a:p>
          <a:p>
            <a:r>
              <a:rPr lang="en-IN" dirty="0"/>
              <a:t>Li½oLs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jûRÙm</a:t>
            </a:r>
            <a:r>
              <a:rPr lang="en-IN" dirty="0"/>
              <a:t> </a:t>
            </a:r>
            <a:r>
              <a:rPr lang="en-IN" dirty="0" err="1"/>
              <a:t>ÕûPj§ÓYôo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4A968-6AD9-4394-83CA-8552BDB0438D}"/>
              </a:ext>
            </a:extLst>
          </p:cNvPr>
          <p:cNvSpPr txBox="1"/>
          <p:nvPr/>
        </p:nvSpPr>
        <p:spPr>
          <a:xfrm>
            <a:off x="0" y="539796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GÓjR</a:t>
            </a:r>
            <a:r>
              <a:rPr lang="en-IN" dirty="0"/>
              <a:t> </a:t>
            </a:r>
            <a:r>
              <a:rPr lang="en-IN" dirty="0" err="1"/>
              <a:t>Lô¬Vj§p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ùTßúYu</a:t>
            </a:r>
            <a:endParaRPr lang="en-IN" dirty="0"/>
          </a:p>
          <a:p>
            <a:r>
              <a:rPr lang="en-IN" dirty="0"/>
              <a:t>G§¬</a:t>
            </a:r>
            <a:r>
              <a:rPr lang="en-IN" dirty="0" err="1"/>
              <a:t>Vô</a:t>
            </a:r>
            <a:r>
              <a:rPr lang="en-IN" dirty="0"/>
              <a:t>] </a:t>
            </a:r>
            <a:r>
              <a:rPr lang="en-IN" dirty="0" err="1"/>
              <a:t>NôjRôû</a:t>
            </a:r>
            <a:r>
              <a:rPr lang="en-IN" dirty="0"/>
              <a:t>] </a:t>
            </a:r>
            <a:r>
              <a:rPr lang="en-IN" dirty="0" err="1"/>
              <a:t>Ø±V¥lúTu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517C6-2224-4CD1-B3F1-36073EE21B1B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ÕuTm</a:t>
            </a:r>
            <a:r>
              <a:rPr lang="en-IN" dirty="0"/>
              <a:t> ¿</a:t>
            </a:r>
            <a:r>
              <a:rPr lang="en-IN" dirty="0" err="1"/>
              <a:t>d¡ÓYôo</a:t>
            </a:r>
            <a:endParaRPr lang="en-IN" dirty="0"/>
          </a:p>
          <a:p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NkúRô`m</a:t>
            </a:r>
            <a:r>
              <a:rPr lang="en-IN" dirty="0"/>
              <a:t> G]</a:t>
            </a:r>
            <a:r>
              <a:rPr lang="en-IN" dirty="0" err="1"/>
              <a:t>dÏj</a:t>
            </a:r>
            <a:r>
              <a:rPr lang="en-IN" dirty="0"/>
              <a:t> </a:t>
            </a:r>
            <a:r>
              <a:rPr lang="en-IN" dirty="0" err="1"/>
              <a:t>RÚYôo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78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2020-11-30T10:03:51Z</dcterms:modified>
</cp:coreProperties>
</file>