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1" r:id="rId3"/>
    <p:sldId id="392" r:id="rId4"/>
    <p:sldId id="393" r:id="rId5"/>
    <p:sldId id="394" r:id="rId6"/>
    <p:sldId id="395" r:id="rId7"/>
    <p:sldId id="396" r:id="rId8"/>
    <p:sldId id="397" r:id="rId9"/>
    <p:sldId id="39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8A2E4E-E80D-4D8B-AA55-956B236869E3}"/>
              </a:ext>
            </a:extLst>
          </p:cNvPr>
          <p:cNvSpPr txBox="1"/>
          <p:nvPr/>
        </p:nvSpPr>
        <p:spPr>
          <a:xfrm>
            <a:off x="0" y="5469354"/>
            <a:ext cx="12192000" cy="126188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3800" dirty="0" err="1"/>
              <a:t>úRNúU</a:t>
            </a:r>
            <a:r>
              <a:rPr lang="en-IN" sz="3800" dirty="0"/>
              <a:t> </a:t>
            </a:r>
            <a:r>
              <a:rPr lang="en-IN" sz="3800" dirty="0" err="1"/>
              <a:t>TVlTPôúR</a:t>
            </a:r>
            <a:r>
              <a:rPr lang="en-IN" sz="3800" dirty="0"/>
              <a:t> </a:t>
            </a:r>
            <a:r>
              <a:rPr lang="en-IN" sz="3800" dirty="0" err="1"/>
              <a:t>U¡rkÕ</a:t>
            </a:r>
            <a:r>
              <a:rPr lang="en-IN" sz="3800" dirty="0"/>
              <a:t> </a:t>
            </a:r>
            <a:r>
              <a:rPr lang="en-IN" sz="3800" dirty="0" err="1"/>
              <a:t>L°áÚ</a:t>
            </a:r>
            <a:endParaRPr lang="en-IN" sz="3800" dirty="0"/>
          </a:p>
          <a:p>
            <a:r>
              <a:rPr lang="en-IN" sz="3800" dirty="0" err="1"/>
              <a:t>Uu</a:t>
            </a:r>
            <a:r>
              <a:rPr lang="en-IN" sz="3800" dirty="0"/>
              <a:t>]Yu </a:t>
            </a:r>
            <a:r>
              <a:rPr lang="en-IN" sz="3800" dirty="0" err="1"/>
              <a:t>CúVÑ</a:t>
            </a:r>
            <a:r>
              <a:rPr lang="en-IN" sz="3800" dirty="0"/>
              <a:t> </a:t>
            </a:r>
            <a:r>
              <a:rPr lang="en-IN" sz="3800" dirty="0" err="1"/>
              <a:t>EkRàdúL</a:t>
            </a:r>
            <a:r>
              <a:rPr lang="en-IN" sz="3800" dirty="0"/>
              <a:t> </a:t>
            </a:r>
            <a:r>
              <a:rPr lang="en-IN" sz="3800" dirty="0" err="1"/>
              <a:t>UôùTÚm</a:t>
            </a:r>
            <a:r>
              <a:rPr lang="en-IN" sz="3800" dirty="0"/>
              <a:t> </a:t>
            </a:r>
            <a:r>
              <a:rPr lang="en-IN" sz="3800" dirty="0" err="1"/>
              <a:t>Lô¬Vm</a:t>
            </a:r>
            <a:r>
              <a:rPr lang="en-IN" sz="3800" dirty="0"/>
              <a:t> </a:t>
            </a:r>
            <a:r>
              <a:rPr lang="en-IN" sz="3800" dirty="0" err="1"/>
              <a:t>ùNn§ÓYôo</a:t>
            </a: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CC004-7370-4E57-957B-8A10737B0CCA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ùN¯lTô</a:t>
            </a:r>
            <a:r>
              <a:rPr lang="en-IN" dirty="0"/>
              <a:t>] ×Õ </a:t>
            </a:r>
            <a:r>
              <a:rPr lang="en-IN" dirty="0" err="1"/>
              <a:t>YôrÜ</a:t>
            </a:r>
            <a:endParaRPr lang="en-IN" dirty="0"/>
          </a:p>
          <a:p>
            <a:r>
              <a:rPr lang="en-IN" dirty="0" err="1"/>
              <a:t>úRYú</a:t>
            </a:r>
            <a:r>
              <a:rPr lang="en-IN" dirty="0"/>
              <a:t>] </a:t>
            </a:r>
            <a:r>
              <a:rPr lang="en-IN" dirty="0" err="1"/>
              <a:t>AÚ°ÓYôo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2D503-74F9-4786-A396-70E9A327AE9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ÑL </a:t>
            </a:r>
            <a:r>
              <a:rPr lang="en-IN" dirty="0" err="1"/>
              <a:t>YôrÜ</a:t>
            </a:r>
            <a:r>
              <a:rPr lang="en-IN" dirty="0"/>
              <a:t> </a:t>
            </a:r>
            <a:r>
              <a:rPr lang="en-IN" dirty="0" err="1"/>
              <a:t>NUôRô</a:t>
            </a:r>
            <a:r>
              <a:rPr lang="en-IN" dirty="0"/>
              <a:t>]m</a:t>
            </a:r>
          </a:p>
          <a:p>
            <a:r>
              <a:rPr lang="en-IN" dirty="0" err="1"/>
              <a:t>NkúRô`m</a:t>
            </a:r>
            <a:r>
              <a:rPr lang="en-IN" dirty="0"/>
              <a:t> </a:t>
            </a:r>
            <a:r>
              <a:rPr lang="en-IN" dirty="0" err="1"/>
              <a:t>Rk§ÓYôo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2A636-2C72-4779-BBB7-CBD26404AB35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UûXúTôX</a:t>
            </a:r>
            <a:r>
              <a:rPr lang="en-IN" dirty="0"/>
              <a:t> </a:t>
            </a:r>
            <a:r>
              <a:rPr lang="en-IN" dirty="0" err="1"/>
              <a:t>YÚYùRpXôm</a:t>
            </a:r>
            <a:endParaRPr lang="en-IN" dirty="0"/>
          </a:p>
          <a:p>
            <a:r>
              <a:rPr lang="en-IN" dirty="0"/>
              <a:t>T²úTôp </a:t>
            </a:r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k§ÓúU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33CB97-EAF7-4D65-A6FC-A2E9BAACCCA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Eu]</a:t>
            </a:r>
            <a:r>
              <a:rPr lang="en-IN" dirty="0" err="1"/>
              <a:t>R¬u</a:t>
            </a:r>
            <a:r>
              <a:rPr lang="en-IN" dirty="0"/>
              <a:t> ¡</a:t>
            </a:r>
            <a:r>
              <a:rPr lang="en-IN" dirty="0" err="1"/>
              <a:t>ÚûTLÞm</a:t>
            </a:r>
            <a:endParaRPr lang="en-IN" dirty="0"/>
          </a:p>
          <a:p>
            <a:r>
              <a:rPr lang="en-IN" dirty="0" err="1"/>
              <a:t>EkRû</a:t>
            </a:r>
            <a:r>
              <a:rPr lang="en-IN" dirty="0"/>
              <a:t>] </a:t>
            </a:r>
            <a:r>
              <a:rPr lang="en-IN" dirty="0" err="1"/>
              <a:t>ãrk§ÓúU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0BEF7F-A372-4B22-916A-D6CCD5F6B62B}"/>
              </a:ext>
            </a:extLst>
          </p:cNvPr>
          <p:cNvSpPr txBox="1"/>
          <p:nvPr/>
        </p:nvSpPr>
        <p:spPr>
          <a:xfrm>
            <a:off x="0" y="54147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úRYàPu</a:t>
            </a:r>
            <a:r>
              <a:rPr lang="en-IN" dirty="0"/>
              <a:t> E\Ü </a:t>
            </a:r>
            <a:r>
              <a:rPr lang="en-IN" dirty="0" err="1"/>
              <a:t>ùLôiÓ</a:t>
            </a:r>
            <a:endParaRPr lang="en-IN" dirty="0"/>
          </a:p>
          <a:p>
            <a:r>
              <a:rPr lang="en-IN" dirty="0"/>
              <a:t>§]m §]m </a:t>
            </a:r>
            <a:r>
              <a:rPr lang="en-IN" dirty="0" err="1"/>
              <a:t>Yôrk§ÓúYu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9549F-F2FA-4B0E-8CB9-E86FFF5F45E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CmûU«Ûm</a:t>
            </a:r>
            <a:r>
              <a:rPr lang="en-IN" dirty="0"/>
              <a:t> </a:t>
            </a:r>
            <a:r>
              <a:rPr lang="en-IN" dirty="0" err="1"/>
              <a:t>UßûU«Ûm</a:t>
            </a:r>
            <a:endParaRPr lang="en-IN" dirty="0"/>
          </a:p>
          <a:p>
            <a:r>
              <a:rPr lang="en-IN" dirty="0" err="1"/>
              <a:t>CuTjûR</a:t>
            </a:r>
            <a:r>
              <a:rPr lang="en-IN" dirty="0"/>
              <a:t> </a:t>
            </a:r>
            <a:r>
              <a:rPr lang="en-IN" dirty="0" err="1"/>
              <a:t>Ú£j§ÓúYu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BDE7E6-7B5D-485D-9948-AE190231F553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ËYu</a:t>
            </a:r>
            <a:r>
              <a:rPr lang="en-IN" dirty="0"/>
              <a:t> </a:t>
            </a:r>
            <a:r>
              <a:rPr lang="en-IN" dirty="0" err="1"/>
              <a:t>CúVÑÜdúL</a:t>
            </a:r>
            <a:endParaRPr lang="en-IN" dirty="0"/>
          </a:p>
          <a:p>
            <a:r>
              <a:rPr lang="en-IN" dirty="0" err="1"/>
              <a:t>ùNuû</a:t>
            </a:r>
            <a:r>
              <a:rPr lang="en-IN" dirty="0"/>
              <a:t>] </a:t>
            </a:r>
            <a:r>
              <a:rPr lang="en-IN" dirty="0" err="1"/>
              <a:t>CúVÑÜdúL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10B7BA-93DA-4388-A588-0E3A6C3D88E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RªrSôÓ</a:t>
            </a:r>
            <a:r>
              <a:rPr lang="en-IN" dirty="0"/>
              <a:t> </a:t>
            </a:r>
            <a:r>
              <a:rPr lang="en-IN" dirty="0" err="1"/>
              <a:t>CúVÑÜdúL</a:t>
            </a:r>
            <a:endParaRPr lang="en-IN" dirty="0"/>
          </a:p>
          <a:p>
            <a:r>
              <a:rPr lang="en-IN" dirty="0" err="1"/>
              <a:t>Ck§Vô</a:t>
            </a:r>
            <a:r>
              <a:rPr lang="en-IN" dirty="0"/>
              <a:t> </a:t>
            </a:r>
            <a:r>
              <a:rPr lang="en-IN" dirty="0" err="1"/>
              <a:t>CúVÑÜdúL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99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2020-12-06T05:04:52Z</dcterms:modified>
</cp:coreProperties>
</file>