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25B16-0431-44B2-AA1B-3DB93F608A41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ùLôÓeùLôpLRô®u</a:t>
            </a:r>
            <a:r>
              <a:rPr lang="en-IN" dirty="0"/>
              <a:t> </a:t>
            </a:r>
            <a:r>
              <a:rPr lang="en-IN" dirty="0" err="1"/>
              <a:t>ùLôÓØ</a:t>
            </a:r>
            <a:r>
              <a:rPr lang="en-IN" dirty="0"/>
              <a:t>¥«p</a:t>
            </a:r>
          </a:p>
          <a:p>
            <a:r>
              <a:rPr lang="en-IN" dirty="0" err="1"/>
              <a:t>LÓe</a:t>
            </a:r>
            <a:r>
              <a:rPr lang="en-IN" dirty="0"/>
              <a:t> </a:t>
            </a:r>
            <a:r>
              <a:rPr lang="en-IN" dirty="0" err="1"/>
              <a:t>LôVlThP</a:t>
            </a:r>
            <a:r>
              <a:rPr lang="en-IN" dirty="0"/>
              <a:t> </a:t>
            </a:r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8E636-80E8-4907-B9A0-ADB1BCBB5E9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ùVpXôm</a:t>
            </a:r>
            <a:r>
              <a:rPr lang="en-IN" dirty="0"/>
              <a:t> </a:t>
            </a:r>
            <a:r>
              <a:rPr lang="en-IN" dirty="0" err="1"/>
              <a:t>Ge¡ÚkúRôo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\u</a:t>
            </a:r>
          </a:p>
          <a:p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ETj§WYj§p</a:t>
            </a:r>
            <a:r>
              <a:rPr lang="en-IN" dirty="0"/>
              <a:t> ¨</a:t>
            </a:r>
            <a:r>
              <a:rPr lang="en-IN" dirty="0" err="1"/>
              <a:t>ûXjúRôo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94576-B0CF-40F8-B0A2-04246E44CE81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AL </a:t>
            </a:r>
            <a:r>
              <a:rPr lang="en-IN" dirty="0" err="1"/>
              <a:t>TôWjRôp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R®jÕ</a:t>
            </a:r>
            <a:r>
              <a:rPr lang="en-IN" dirty="0"/>
              <a:t> ¨</a:t>
            </a:r>
            <a:r>
              <a:rPr lang="en-IN" dirty="0" err="1"/>
              <a:t>uú</a:t>
            </a:r>
            <a:r>
              <a:rPr lang="en-IN" dirty="0"/>
              <a:t>\u</a:t>
            </a:r>
          </a:p>
          <a:p>
            <a:r>
              <a:rPr lang="en-IN" dirty="0" err="1"/>
              <a:t>ULú</a:t>
            </a:r>
            <a:r>
              <a:rPr lang="en-IN" dirty="0"/>
              <a:t>] CÕ E]</a:t>
            </a:r>
            <a:r>
              <a:rPr lang="en-IN" dirty="0" err="1"/>
              <a:t>dLôn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5FBE-984F-45AC-BAA1-A80155749772}"/>
              </a:ext>
            </a:extLst>
          </p:cNvPr>
          <p:cNvSpPr txBox="1"/>
          <p:nvPr/>
        </p:nvSpPr>
        <p:spPr>
          <a:xfrm>
            <a:off x="0" y="53938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Baô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C² </a:t>
            </a:r>
            <a:r>
              <a:rPr lang="en-IN" dirty="0" err="1"/>
              <a:t>Gußm</a:t>
            </a:r>
            <a:endParaRPr lang="en-IN" dirty="0"/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ULô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24078-A0C3-457D-8CBD-A7680AA54BA9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CuTWôm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[§²úX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16207-BC0A-4FFB-AEBE-14AC9C8872D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 </a:t>
            </a:r>
            <a:r>
              <a:rPr lang="en-IN" dirty="0" err="1"/>
              <a:t>Sôu</a:t>
            </a:r>
            <a:r>
              <a:rPr lang="en-IN" dirty="0"/>
              <a:t> Gu]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\u</a:t>
            </a:r>
          </a:p>
          <a:p>
            <a:r>
              <a:rPr lang="en-IN" dirty="0"/>
              <a:t>L²Rô </a:t>
            </a:r>
            <a:r>
              <a:rPr lang="en-IN" dirty="0" err="1"/>
              <a:t>Guß</a:t>
            </a:r>
            <a:r>
              <a:rPr lang="en-IN" dirty="0"/>
              <a:t> L²Yôn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DB3E-21B0-4354-937C-FC75E8F17F5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 </a:t>
            </a:r>
            <a:r>
              <a:rPr lang="en-IN" dirty="0" err="1"/>
              <a:t>RôURúUô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\u</a:t>
            </a:r>
          </a:p>
          <a:p>
            <a:r>
              <a:rPr lang="en-IN" dirty="0"/>
              <a:t>ùRô² </a:t>
            </a:r>
            <a:r>
              <a:rPr lang="en-IN" dirty="0" err="1"/>
              <a:t>úLhÏm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NÁTm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3E3CB-D181-4116-BA7E-08BBC8557E7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úSNÚdLôn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©¥</a:t>
            </a:r>
            <a:r>
              <a:rPr lang="en-IN" dirty="0" err="1"/>
              <a:t>lúTu</a:t>
            </a:r>
            <a:endParaRPr lang="en-IN" dirty="0"/>
          </a:p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AuûT</a:t>
            </a:r>
            <a:r>
              <a:rPr lang="en-IN" dirty="0"/>
              <a:t> ®[</a:t>
            </a:r>
            <a:r>
              <a:rPr lang="en-IN" dirty="0" err="1"/>
              <a:t>m©ÓúYu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D0D6C-E737-4B80-B94C-BE05F9BD939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ùSô</a:t>
            </a:r>
            <a:r>
              <a:rPr lang="en-IN" dirty="0"/>
              <a:t>¥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]f </a:t>
            </a:r>
            <a:r>
              <a:rPr lang="en-IN" dirty="0" err="1"/>
              <a:t>Nk§lTôo</a:t>
            </a:r>
            <a:endParaRPr lang="en-IN" dirty="0"/>
          </a:p>
          <a:p>
            <a:r>
              <a:rPr lang="en-IN" dirty="0"/>
              <a:t>Ø¥ ã¥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BÞûL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44FBD-4702-43B0-9AD2-02A1BA11515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Ae¡ </a:t>
            </a:r>
            <a:r>
              <a:rPr lang="en-IN" dirty="0" err="1"/>
              <a:t>ùYsû</a:t>
            </a:r>
            <a:r>
              <a:rPr lang="en-IN" dirty="0"/>
              <a:t>[</a:t>
            </a:r>
            <a:r>
              <a:rPr lang="en-IN" dirty="0" err="1"/>
              <a:t>VôL</a:t>
            </a:r>
            <a:r>
              <a:rPr lang="en-IN" dirty="0"/>
              <a:t> ¨</a:t>
            </a:r>
            <a:r>
              <a:rPr lang="en-IN" dirty="0" err="1"/>
              <a:t>tÏm</a:t>
            </a:r>
            <a:r>
              <a:rPr lang="en-IN" dirty="0"/>
              <a:t> _]m</a:t>
            </a:r>
          </a:p>
          <a:p>
            <a:r>
              <a:rPr lang="en-IN" dirty="0"/>
              <a:t>Re¡ </a:t>
            </a:r>
            <a:r>
              <a:rPr lang="en-IN" dirty="0" err="1"/>
              <a:t>RôT¬dÏm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£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2020-11-30T10:22:19Z</dcterms:modified>
</cp:coreProperties>
</file>