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1" r:id="rId3"/>
    <p:sldId id="392" r:id="rId4"/>
    <p:sldId id="394" r:id="rId5"/>
    <p:sldId id="395" r:id="rId6"/>
    <p:sldId id="397" r:id="rId7"/>
    <p:sldId id="398" r:id="rId8"/>
    <p:sldId id="399" r:id="rId9"/>
    <p:sldId id="40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0B22A3-0F63-4CD5-B70D-3247710C7221}"/>
              </a:ext>
            </a:extLst>
          </p:cNvPr>
          <p:cNvSpPr txBox="1"/>
          <p:nvPr/>
        </p:nvSpPr>
        <p:spPr>
          <a:xfrm>
            <a:off x="0" y="538957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IVô</a:t>
            </a:r>
            <a:r>
              <a:rPr lang="en-IN" dirty="0"/>
              <a:t> </a:t>
            </a:r>
            <a:r>
              <a:rPr lang="en-IN" dirty="0" err="1"/>
              <a:t>Em</a:t>
            </a:r>
            <a:r>
              <a:rPr lang="en-IN" dirty="0"/>
              <a:t> §</a:t>
            </a:r>
            <a:r>
              <a:rPr lang="en-IN" dirty="0" err="1"/>
              <a:t>ÚSôUm</a:t>
            </a:r>
            <a:r>
              <a:rPr lang="en-IN" dirty="0"/>
              <a:t> </a:t>
            </a:r>
            <a:r>
              <a:rPr lang="en-IN" dirty="0" err="1"/>
              <a:t>A¡XùUpXôm</a:t>
            </a:r>
            <a:r>
              <a:rPr lang="en-IN" dirty="0"/>
              <a:t> TWY </a:t>
            </a:r>
            <a:r>
              <a:rPr lang="en-IN" dirty="0" err="1"/>
              <a:t>úYiÓm</a:t>
            </a:r>
            <a:endParaRPr lang="en-IN" dirty="0"/>
          </a:p>
          <a:p>
            <a:r>
              <a:rPr lang="en-IN" dirty="0" err="1"/>
              <a:t>BßRp</a:t>
            </a:r>
            <a:r>
              <a:rPr lang="en-IN" dirty="0"/>
              <a:t> </a:t>
            </a:r>
            <a:r>
              <a:rPr lang="en-IN" dirty="0" err="1"/>
              <a:t>Em</a:t>
            </a:r>
            <a:r>
              <a:rPr lang="en-IN" dirty="0"/>
              <a:t> YN]m </a:t>
            </a:r>
            <a:r>
              <a:rPr lang="en-IN" dirty="0" err="1"/>
              <a:t>Aû</a:t>
            </a:r>
            <a:r>
              <a:rPr lang="en-IN" dirty="0"/>
              <a:t>]</a:t>
            </a:r>
            <a:r>
              <a:rPr lang="en-IN" dirty="0" err="1"/>
              <a:t>YÚm</a:t>
            </a:r>
            <a:r>
              <a:rPr lang="en-IN" dirty="0"/>
              <a:t> </a:t>
            </a:r>
            <a:r>
              <a:rPr lang="en-IN" dirty="0" err="1"/>
              <a:t>úLhL</a:t>
            </a:r>
            <a:r>
              <a:rPr lang="en-IN" dirty="0"/>
              <a:t> </a:t>
            </a:r>
            <a:r>
              <a:rPr lang="en-IN" dirty="0" err="1"/>
              <a:t>úYiÓm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828DCC-A1A3-46C6-B8BD-EF472925702A}"/>
              </a:ext>
            </a:extLst>
          </p:cNvPr>
          <p:cNvSpPr txBox="1"/>
          <p:nvPr/>
        </p:nvSpPr>
        <p:spPr>
          <a:xfrm>
            <a:off x="0" y="538530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CÚ°p</a:t>
            </a:r>
            <a:r>
              <a:rPr lang="en-IN" dirty="0"/>
              <a:t> </a:t>
            </a:r>
            <a:r>
              <a:rPr lang="en-IN" dirty="0" err="1"/>
              <a:t>YôÝm</a:t>
            </a:r>
            <a:r>
              <a:rPr lang="en-IN" dirty="0"/>
              <a:t> </a:t>
            </a:r>
            <a:r>
              <a:rPr lang="en-IN" dirty="0" err="1"/>
              <a:t>UôkRo</a:t>
            </a:r>
            <a:r>
              <a:rPr lang="en-IN" dirty="0"/>
              <a:t> </a:t>
            </a:r>
            <a:r>
              <a:rPr lang="en-IN" dirty="0" err="1"/>
              <a:t>úTùWô°ûVd</a:t>
            </a:r>
            <a:r>
              <a:rPr lang="en-IN" dirty="0"/>
              <a:t> </a:t>
            </a:r>
            <a:r>
              <a:rPr lang="en-IN" dirty="0" err="1"/>
              <a:t>LiÓ</a:t>
            </a:r>
            <a:endParaRPr lang="en-IN" dirty="0"/>
          </a:p>
          <a:p>
            <a:r>
              <a:rPr lang="en-IN" sz="4400" dirty="0" err="1"/>
              <a:t>CWh£l</a:t>
            </a:r>
            <a:r>
              <a:rPr lang="en-IN" sz="4400" dirty="0"/>
              <a:t>× </a:t>
            </a:r>
            <a:r>
              <a:rPr lang="en-IN" sz="4400" dirty="0" err="1"/>
              <a:t>AûPV</a:t>
            </a:r>
            <a:r>
              <a:rPr lang="en-IN" sz="4400" dirty="0"/>
              <a:t> </a:t>
            </a:r>
            <a:r>
              <a:rPr lang="en-IN" sz="4400" dirty="0" err="1"/>
              <a:t>úYiÓm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A19DE2-5F26-40F7-8A9E-913440D9E359}"/>
              </a:ext>
            </a:extLst>
          </p:cNvPr>
          <p:cNvSpPr txBox="1"/>
          <p:nvPr/>
        </p:nvSpPr>
        <p:spPr>
          <a:xfrm>
            <a:off x="0" y="5771484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Guß</a:t>
            </a:r>
            <a:r>
              <a:rPr lang="en-IN" dirty="0"/>
              <a:t> </a:t>
            </a:r>
            <a:r>
              <a:rPr lang="en-IN" dirty="0" err="1"/>
              <a:t>ùNôpX</a:t>
            </a:r>
            <a:r>
              <a:rPr lang="en-IN" dirty="0"/>
              <a:t> </a:t>
            </a:r>
            <a:r>
              <a:rPr lang="en-IN" dirty="0" err="1"/>
              <a:t>úYiÓm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2F9E7B-0E42-44DA-A777-4C43D7734E9E}"/>
              </a:ext>
            </a:extLst>
          </p:cNvPr>
          <p:cNvSpPr txBox="1"/>
          <p:nvPr/>
        </p:nvSpPr>
        <p:spPr>
          <a:xfrm>
            <a:off x="0" y="538530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 err="1"/>
              <a:t>LXe¡Óm</a:t>
            </a:r>
            <a:r>
              <a:rPr lang="en-IN" sz="4400" dirty="0"/>
              <a:t> </a:t>
            </a:r>
            <a:r>
              <a:rPr lang="en-IN" sz="4400" dirty="0" err="1"/>
              <a:t>UôkRo</a:t>
            </a:r>
            <a:r>
              <a:rPr lang="en-IN" sz="4400" dirty="0"/>
              <a:t> </a:t>
            </a:r>
            <a:r>
              <a:rPr lang="en-IN" sz="4400" dirty="0" err="1"/>
              <a:t>LpYô</a:t>
            </a:r>
            <a:r>
              <a:rPr lang="en-IN" sz="4400" dirty="0"/>
              <a:t>¬ </a:t>
            </a:r>
            <a:r>
              <a:rPr lang="en-IN" sz="4400" dirty="0" err="1"/>
              <a:t>AuûT</a:t>
            </a:r>
            <a:r>
              <a:rPr lang="en-IN" sz="4400" dirty="0"/>
              <a:t> </a:t>
            </a:r>
          </a:p>
          <a:p>
            <a:r>
              <a:rPr lang="en-IN" sz="4400" dirty="0" err="1"/>
              <a:t>LiÓ</a:t>
            </a:r>
            <a:r>
              <a:rPr lang="en-IN" sz="4400" dirty="0"/>
              <a:t> U¡Z </a:t>
            </a:r>
            <a:r>
              <a:rPr lang="en-IN" sz="4400" dirty="0" err="1"/>
              <a:t>úYiÓm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401244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089B29-7B3E-43D6-86FF-C1191B287843}"/>
              </a:ext>
            </a:extLst>
          </p:cNvPr>
          <p:cNvSpPr txBox="1"/>
          <p:nvPr/>
        </p:nvSpPr>
        <p:spPr>
          <a:xfrm>
            <a:off x="0" y="5721024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 err="1"/>
              <a:t>LÝYlThÓ</a:t>
            </a:r>
            <a:r>
              <a:rPr lang="en-IN" sz="4400" dirty="0"/>
              <a:t> </a:t>
            </a:r>
            <a:r>
              <a:rPr lang="en-IN" sz="4400" dirty="0" err="1"/>
              <a:t>YôZ</a:t>
            </a:r>
            <a:r>
              <a:rPr lang="en-IN" sz="4400" dirty="0"/>
              <a:t> </a:t>
            </a:r>
            <a:r>
              <a:rPr lang="en-IN" sz="4400" dirty="0" err="1"/>
              <a:t>úYiÓm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F2B559-F48C-4AA1-ABB5-6A31F55A9143}"/>
              </a:ext>
            </a:extLst>
          </p:cNvPr>
          <p:cNvSpPr txBox="1"/>
          <p:nvPr/>
        </p:nvSpPr>
        <p:spPr>
          <a:xfrm>
            <a:off x="0" y="540208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NôjRôû</a:t>
            </a:r>
            <a:r>
              <a:rPr lang="en-IN" dirty="0"/>
              <a:t>] </a:t>
            </a:r>
            <a:r>
              <a:rPr lang="en-IN" dirty="0" err="1"/>
              <a:t>ùYuß</a:t>
            </a:r>
            <a:endParaRPr lang="en-IN" dirty="0"/>
          </a:p>
          <a:p>
            <a:r>
              <a:rPr lang="en-IN" dirty="0"/>
              <a:t>NôTj§²uß ®</a:t>
            </a:r>
            <a:r>
              <a:rPr lang="en-IN" dirty="0" err="1"/>
              <a:t>ÓRûX</a:t>
            </a:r>
            <a:r>
              <a:rPr lang="en-IN" dirty="0"/>
              <a:t> </a:t>
            </a:r>
            <a:r>
              <a:rPr lang="en-IN" dirty="0" err="1"/>
              <a:t>ùT</a:t>
            </a:r>
            <a:r>
              <a:rPr lang="en-IN" dirty="0"/>
              <a:t>\ </a:t>
            </a:r>
            <a:r>
              <a:rPr lang="en-IN" dirty="0" err="1"/>
              <a:t>úYiÓm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DFB8DD-652F-4012-9E2B-D842FC505D51}"/>
              </a:ext>
            </a:extLst>
          </p:cNvPr>
          <p:cNvSpPr txBox="1"/>
          <p:nvPr/>
        </p:nvSpPr>
        <p:spPr>
          <a:xfrm>
            <a:off x="0" y="5708522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ùYt</a:t>
            </a:r>
            <a:r>
              <a:rPr lang="en-IN" dirty="0"/>
              <a:t>± </a:t>
            </a:r>
            <a:r>
              <a:rPr lang="en-IN" dirty="0" err="1"/>
              <a:t>ùTtß</a:t>
            </a:r>
            <a:r>
              <a:rPr lang="en-IN" dirty="0"/>
              <a:t> </a:t>
            </a:r>
            <a:r>
              <a:rPr lang="en-IN" dirty="0" err="1"/>
              <a:t>YôZ</a:t>
            </a:r>
            <a:r>
              <a:rPr lang="en-IN" dirty="0"/>
              <a:t> </a:t>
            </a:r>
            <a:r>
              <a:rPr lang="en-IN" dirty="0" err="1"/>
              <a:t>úYiÓm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AF2392-FAB6-41C7-9CC2-0574842A702C}"/>
              </a:ext>
            </a:extLst>
          </p:cNvPr>
          <p:cNvSpPr txBox="1"/>
          <p:nvPr/>
        </p:nvSpPr>
        <p:spPr>
          <a:xfrm>
            <a:off x="0" y="5418858"/>
            <a:ext cx="12192000" cy="14157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300" dirty="0" err="1"/>
              <a:t>ÏÚPùWpXôm</a:t>
            </a:r>
            <a:r>
              <a:rPr lang="en-IN" sz="4300" dirty="0"/>
              <a:t> </a:t>
            </a:r>
            <a:r>
              <a:rPr lang="en-IN" sz="4300" dirty="0" err="1"/>
              <a:t>TôodLÔm</a:t>
            </a:r>
            <a:r>
              <a:rPr lang="en-IN" sz="4300" dirty="0"/>
              <a:t> </a:t>
            </a:r>
            <a:r>
              <a:rPr lang="en-IN" sz="4300" dirty="0" err="1"/>
              <a:t>ØPYùWpXôm</a:t>
            </a:r>
            <a:r>
              <a:rPr lang="en-IN" sz="4300" dirty="0"/>
              <a:t> </a:t>
            </a:r>
            <a:r>
              <a:rPr lang="en-IN" sz="4300" dirty="0" err="1"/>
              <a:t>SPdLÔm</a:t>
            </a:r>
            <a:endParaRPr lang="en-IN" sz="4300" dirty="0"/>
          </a:p>
          <a:p>
            <a:r>
              <a:rPr lang="en-IN" sz="4300" dirty="0" err="1"/>
              <a:t>ùN®PùWpXôm</a:t>
            </a:r>
            <a:r>
              <a:rPr lang="en-IN" sz="4300" dirty="0"/>
              <a:t> </a:t>
            </a:r>
            <a:r>
              <a:rPr lang="en-IN" sz="4300" dirty="0" err="1"/>
              <a:t>úLhLÔúU</a:t>
            </a:r>
            <a:endParaRPr lang="en-IN" sz="4300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377056-1F9A-4E6A-8199-A19FCA029C1F}"/>
              </a:ext>
            </a:extLst>
          </p:cNvPr>
          <p:cNvSpPr txBox="1"/>
          <p:nvPr/>
        </p:nvSpPr>
        <p:spPr>
          <a:xfrm>
            <a:off x="0" y="5712635"/>
            <a:ext cx="12191999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Ñ®úN`m</a:t>
            </a:r>
            <a:r>
              <a:rPr lang="en-IN" dirty="0"/>
              <a:t> </a:t>
            </a:r>
            <a:r>
              <a:rPr lang="en-IN" dirty="0" err="1"/>
              <a:t>ùNôpXÔúU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1497</TotalTime>
  <Words>83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64</cp:revision>
  <dcterms:created xsi:type="dcterms:W3CDTF">2019-11-02T16:27:41Z</dcterms:created>
  <dcterms:modified xsi:type="dcterms:W3CDTF">2020-12-06T05:09:09Z</dcterms:modified>
</cp:coreProperties>
</file>