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B11A4B-DF48-44B5-BE4A-35107193DB79}"/>
              </a:ext>
            </a:extLst>
          </p:cNvPr>
          <p:cNvSpPr txBox="1"/>
          <p:nvPr/>
        </p:nvSpPr>
        <p:spPr>
          <a:xfrm>
            <a:off x="0" y="54022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úTôRLo</a:t>
            </a:r>
            <a:r>
              <a:rPr lang="en-IN" dirty="0"/>
              <a:t> </a:t>
            </a:r>
            <a:r>
              <a:rPr lang="en-IN" dirty="0" err="1"/>
              <a:t>YkÕ®hPôo</a:t>
            </a:r>
            <a:endParaRPr lang="en-IN" dirty="0"/>
          </a:p>
          <a:p>
            <a:r>
              <a:rPr lang="en-IN" dirty="0" err="1"/>
              <a:t>Euû</a:t>
            </a:r>
            <a:r>
              <a:rPr lang="en-IN" dirty="0"/>
              <a:t>]</a:t>
            </a:r>
            <a:r>
              <a:rPr lang="en-IN" dirty="0" err="1"/>
              <a:t>jRôu</a:t>
            </a:r>
            <a:r>
              <a:rPr lang="en-IN" dirty="0"/>
              <a:t> </a:t>
            </a:r>
            <a:r>
              <a:rPr lang="en-IN" dirty="0" err="1"/>
              <a:t>AûZd¡u</a:t>
            </a:r>
            <a:r>
              <a:rPr lang="en-IN" dirty="0"/>
              <a:t>\</a:t>
            </a:r>
            <a:r>
              <a:rPr lang="en-IN" dirty="0" err="1"/>
              <a:t>ôo</a:t>
            </a:r>
            <a:r>
              <a:rPr lang="en-IN" dirty="0"/>
              <a:t>  </a:t>
            </a:r>
            <a:r>
              <a:rPr lang="en-IN" dirty="0" err="1"/>
              <a:t>GÝkÕ</a:t>
            </a:r>
            <a:r>
              <a:rPr lang="en-IN" dirty="0"/>
              <a:t> </a:t>
            </a:r>
            <a:r>
              <a:rPr lang="en-IN" dirty="0" err="1"/>
              <a:t>Yô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C719DA-128D-46E8-BDB2-619B14D8FDDC}"/>
              </a:ext>
            </a:extLst>
          </p:cNvPr>
          <p:cNvSpPr txBox="1"/>
          <p:nvPr/>
        </p:nvSpPr>
        <p:spPr>
          <a:xfrm>
            <a:off x="0" y="540208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Li½o </a:t>
            </a:r>
            <a:r>
              <a:rPr lang="en-IN" dirty="0" err="1"/>
              <a:t>LP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p</a:t>
            </a:r>
            <a:r>
              <a:rPr lang="en-IN" dirty="0"/>
              <a:t> </a:t>
            </a:r>
            <a:r>
              <a:rPr lang="en-IN" dirty="0" err="1"/>
              <a:t>êr</a:t>
            </a:r>
            <a:r>
              <a:rPr lang="en-IN" dirty="0"/>
              <a:t>¡</a:t>
            </a:r>
          </a:p>
          <a:p>
            <a:r>
              <a:rPr lang="en-IN" dirty="0" err="1"/>
              <a:t>LXe</a:t>
            </a:r>
            <a:r>
              <a:rPr lang="en-IN" dirty="0"/>
              <a:t>¡ </a:t>
            </a:r>
            <a:r>
              <a:rPr lang="en-IN" dirty="0" err="1"/>
              <a:t>R®d</a:t>
            </a:r>
            <a:r>
              <a:rPr lang="en-IN" dirty="0"/>
              <a:t>¡\</a:t>
            </a:r>
            <a:r>
              <a:rPr lang="en-IN" dirty="0" err="1"/>
              <a:t>ôúVô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4C4639-7419-4307-8002-B801366D91C0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LXeLôúR</a:t>
            </a:r>
            <a:r>
              <a:rPr lang="en-IN" dirty="0"/>
              <a:t> §</a:t>
            </a:r>
            <a:r>
              <a:rPr lang="en-IN" dirty="0" err="1"/>
              <a:t>ûLVôúR</a:t>
            </a:r>
            <a:endParaRPr lang="en-IN" dirty="0"/>
          </a:p>
          <a:p>
            <a:r>
              <a:rPr lang="en-IN" dirty="0" err="1"/>
              <a:t>LojRo</a:t>
            </a:r>
            <a:r>
              <a:rPr lang="en-IN" dirty="0"/>
              <a:t> Eu </a:t>
            </a:r>
            <a:r>
              <a:rPr lang="en-IN" dirty="0" err="1"/>
              <a:t>AûPdLXm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5D2EA9-7ACB-49DD-BF3B-7807FBF1C9B3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TôYf</a:t>
            </a:r>
            <a:r>
              <a:rPr lang="en-IN" dirty="0"/>
              <a:t> </a:t>
            </a:r>
            <a:r>
              <a:rPr lang="en-IN" dirty="0" err="1"/>
              <a:t>úNt±p</a:t>
            </a:r>
            <a:r>
              <a:rPr lang="en-IN" dirty="0"/>
              <a:t> </a:t>
            </a:r>
            <a:r>
              <a:rPr lang="en-IN" dirty="0" err="1"/>
              <a:t>êr</a:t>
            </a:r>
            <a:r>
              <a:rPr lang="en-IN" dirty="0"/>
              <a:t>¡</a:t>
            </a:r>
          </a:p>
          <a:p>
            <a:r>
              <a:rPr lang="en-IN" dirty="0" err="1"/>
              <a:t>TVkÕ</a:t>
            </a:r>
            <a:r>
              <a:rPr lang="en-IN" dirty="0"/>
              <a:t> </a:t>
            </a:r>
            <a:r>
              <a:rPr lang="en-IN" dirty="0" err="1"/>
              <a:t>Nô</a:t>
            </a:r>
            <a:r>
              <a:rPr lang="en-IN" dirty="0"/>
              <a:t>¡\</a:t>
            </a:r>
            <a:r>
              <a:rPr lang="en-IN" dirty="0" err="1"/>
              <a:t>ôúVô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699AA7-1972-4309-8CBE-09397840DFD5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</a:t>
            </a:r>
            <a:r>
              <a:rPr lang="en-IN" dirty="0"/>
              <a:t> </a:t>
            </a:r>
            <a:r>
              <a:rPr lang="en-IN" dirty="0" err="1"/>
              <a:t>ûUkRu</a:t>
            </a:r>
            <a:r>
              <a:rPr lang="en-IN" dirty="0"/>
              <a:t> </a:t>
            </a:r>
            <a:r>
              <a:rPr lang="en-IN" dirty="0" err="1"/>
              <a:t>úRÓ</a:t>
            </a:r>
            <a:r>
              <a:rPr lang="en-IN" dirty="0"/>
              <a:t>¡\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 err="1"/>
              <a:t>úRt±P</a:t>
            </a:r>
            <a:r>
              <a:rPr lang="en-IN" dirty="0"/>
              <a:t> </a:t>
            </a:r>
            <a:r>
              <a:rPr lang="en-IN" dirty="0" err="1"/>
              <a:t>AûZd</a:t>
            </a:r>
            <a:r>
              <a:rPr lang="en-IN" dirty="0"/>
              <a:t>¡\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6B8CD0-C749-48C4-8BF9-85BA11200D6F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ÕuTm</a:t>
            </a:r>
            <a:r>
              <a:rPr lang="en-IN" dirty="0"/>
              <a:t> </a:t>
            </a:r>
            <a:r>
              <a:rPr lang="en-IN" dirty="0" err="1"/>
              <a:t>ÕVWm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</a:t>
            </a:r>
          </a:p>
          <a:p>
            <a:r>
              <a:rPr lang="en-IN" dirty="0" err="1"/>
              <a:t>úNôoÜdÏs</a:t>
            </a:r>
            <a:r>
              <a:rPr lang="en-IN" dirty="0"/>
              <a:t> </a:t>
            </a:r>
            <a:r>
              <a:rPr lang="en-IN" dirty="0" err="1"/>
              <a:t>Bd¡VúRô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B20C1B-2482-4D77-8110-938A53B8B8F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AuTo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AûZd</a:t>
            </a:r>
            <a:r>
              <a:rPr lang="en-IN" dirty="0"/>
              <a:t>¡\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 err="1"/>
              <a:t>AûQdLj</a:t>
            </a:r>
            <a:r>
              <a:rPr lang="en-IN" dirty="0"/>
              <a:t> </a:t>
            </a:r>
            <a:r>
              <a:rPr lang="en-IN" dirty="0" err="1"/>
              <a:t>Õ¥d</a:t>
            </a:r>
            <a:r>
              <a:rPr lang="en-IN" dirty="0"/>
              <a:t>¡\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74AB2B-7B0C-4DC3-8576-7904EC752DD7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LpYô</a:t>
            </a:r>
            <a:r>
              <a:rPr lang="en-IN" dirty="0"/>
              <a:t>¬ £</a:t>
            </a:r>
            <a:r>
              <a:rPr lang="en-IN" dirty="0" err="1"/>
              <a:t>ÛûYûVl</a:t>
            </a:r>
            <a:r>
              <a:rPr lang="en-IN" dirty="0"/>
              <a:t> </a:t>
            </a:r>
            <a:r>
              <a:rPr lang="en-IN" dirty="0" err="1"/>
              <a:t>Tôo</a:t>
            </a:r>
            <a:endParaRPr lang="en-IN" dirty="0"/>
          </a:p>
          <a:p>
            <a:r>
              <a:rPr lang="en-IN" dirty="0" err="1"/>
              <a:t>LRßm</a:t>
            </a:r>
            <a:r>
              <a:rPr lang="en-IN" dirty="0"/>
              <a:t> </a:t>
            </a:r>
            <a:r>
              <a:rPr lang="en-IN" dirty="0" err="1"/>
              <a:t>CúVÑûYl</a:t>
            </a:r>
            <a:r>
              <a:rPr lang="en-IN" dirty="0"/>
              <a:t> </a:t>
            </a:r>
            <a:r>
              <a:rPr lang="en-IN" dirty="0" err="1"/>
              <a:t>Tôo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0F43F-7C00-4EAF-9BB2-F6B494996962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Eu </a:t>
            </a:r>
            <a:r>
              <a:rPr lang="en-IN" dirty="0" err="1"/>
              <a:t>TôÓLs</a:t>
            </a:r>
            <a:r>
              <a:rPr lang="en-IN" dirty="0"/>
              <a:t> </a:t>
            </a:r>
            <a:r>
              <a:rPr lang="en-IN" dirty="0" err="1"/>
              <a:t>Htßd</a:t>
            </a:r>
            <a:r>
              <a:rPr lang="en-IN" dirty="0"/>
              <a:t> </a:t>
            </a:r>
            <a:r>
              <a:rPr lang="en-IN" dirty="0" err="1"/>
              <a:t>ùLôiPôo</a:t>
            </a:r>
            <a:endParaRPr lang="en-IN" dirty="0"/>
          </a:p>
          <a:p>
            <a:r>
              <a:rPr lang="en-IN" dirty="0"/>
              <a:t>Eu </a:t>
            </a:r>
            <a:r>
              <a:rPr lang="en-IN" dirty="0" err="1"/>
              <a:t>ÕdLm</a:t>
            </a:r>
            <a:r>
              <a:rPr lang="en-IN" dirty="0"/>
              <a:t> </a:t>
            </a:r>
            <a:r>
              <a:rPr lang="en-IN" dirty="0" err="1"/>
              <a:t>ÑUkÕ</a:t>
            </a:r>
            <a:r>
              <a:rPr lang="en-IN" dirty="0"/>
              <a:t> </a:t>
            </a:r>
            <a:r>
              <a:rPr lang="en-IN" dirty="0" err="1"/>
              <a:t>ùLôiPôo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89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2020-11-30T11:00:12Z</dcterms:modified>
</cp:coreProperties>
</file>