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42181B-5F30-475A-ADC6-6B4DE9FA7F91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LojRo Eu ÅhûP LhPôWô¡p</a:t>
            </a:r>
          </a:p>
          <a:p>
            <a:r>
              <a:rPr lang="en-IN" dirty="0" err="1"/>
              <a:t>AûR</a:t>
            </a:r>
            <a:r>
              <a:rPr lang="en-IN" dirty="0"/>
              <a:t> </a:t>
            </a:r>
            <a:r>
              <a:rPr lang="en-IN" dirty="0" err="1"/>
              <a:t>LhÓm</a:t>
            </a:r>
            <a:r>
              <a:rPr lang="en-IN" dirty="0"/>
              <a:t> </a:t>
            </a:r>
            <a:r>
              <a:rPr lang="en-IN" dirty="0" err="1"/>
              <a:t>EkRu</a:t>
            </a:r>
            <a:r>
              <a:rPr lang="en-IN" dirty="0"/>
              <a:t> </a:t>
            </a:r>
            <a:r>
              <a:rPr lang="en-IN" dirty="0" err="1"/>
              <a:t>TôÓ</a:t>
            </a:r>
            <a:r>
              <a:rPr lang="en-IN" dirty="0"/>
              <a:t> ®</a:t>
            </a:r>
            <a:r>
              <a:rPr lang="en-IN" dirty="0" err="1"/>
              <a:t>ÚRô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824068-43BF-49A9-81EE-8AF62DAA886A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SôUjûR</a:t>
            </a:r>
            <a:r>
              <a:rPr lang="en-IN" dirty="0"/>
              <a:t> ¿ </a:t>
            </a:r>
            <a:r>
              <a:rPr lang="en-IN" dirty="0" err="1"/>
              <a:t>Øtßm</a:t>
            </a:r>
            <a:r>
              <a:rPr lang="en-IN" dirty="0"/>
              <a:t> </a:t>
            </a:r>
            <a:r>
              <a:rPr lang="en-IN" dirty="0" err="1"/>
              <a:t>Sm</a:t>
            </a:r>
            <a:r>
              <a:rPr lang="en-IN" dirty="0"/>
              <a:t>©]</a:t>
            </a:r>
            <a:r>
              <a:rPr lang="en-IN" dirty="0" err="1"/>
              <a:t>Rôp</a:t>
            </a:r>
            <a:endParaRPr lang="en-IN" dirty="0"/>
          </a:p>
          <a:p>
            <a:r>
              <a:rPr lang="en-IN" dirty="0" err="1"/>
              <a:t>Euû</a:t>
            </a:r>
            <a:r>
              <a:rPr lang="en-IN" dirty="0"/>
              <a:t>] ®</a:t>
            </a:r>
            <a:r>
              <a:rPr lang="en-IN" dirty="0" err="1"/>
              <a:t>Ó®jÕ</a:t>
            </a:r>
            <a:r>
              <a:rPr lang="en-IN" dirty="0"/>
              <a:t> </a:t>
            </a:r>
            <a:r>
              <a:rPr lang="en-IN" dirty="0" err="1"/>
              <a:t>Lôj§ÓYôo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FB953A-B58D-4362-A829-D4DB0CD3AC98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LojRo</a:t>
            </a:r>
            <a:r>
              <a:rPr lang="en-IN" dirty="0"/>
              <a:t> </a:t>
            </a:r>
            <a:r>
              <a:rPr lang="en-IN" dirty="0" err="1"/>
              <a:t>SLWjûRd</a:t>
            </a:r>
            <a:r>
              <a:rPr lang="en-IN" dirty="0"/>
              <a:t> </a:t>
            </a:r>
            <a:r>
              <a:rPr lang="en-IN" dirty="0" err="1"/>
              <a:t>LôYp</a:t>
            </a:r>
            <a:r>
              <a:rPr lang="en-IN" dirty="0"/>
              <a:t> </a:t>
            </a:r>
            <a:r>
              <a:rPr lang="en-IN" dirty="0" err="1"/>
              <a:t>ùNnVô</a:t>
            </a:r>
            <a:r>
              <a:rPr lang="en-IN" dirty="0"/>
              <a:t>®¥p</a:t>
            </a:r>
          </a:p>
          <a:p>
            <a:r>
              <a:rPr lang="pt-BR" dirty="0"/>
              <a:t>Eu Li ®¯l×m ®ÚRô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CA9204-4BC7-4B48-B0F0-6A9743FE33AB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BRXôp</a:t>
            </a:r>
            <a:r>
              <a:rPr lang="en-IN" dirty="0"/>
              <a:t> Gu Es[</a:t>
            </a:r>
            <a:r>
              <a:rPr lang="en-IN" dirty="0" err="1"/>
              <a:t>úU</a:t>
            </a:r>
            <a:r>
              <a:rPr lang="en-IN" dirty="0"/>
              <a:t> </a:t>
            </a:r>
            <a:r>
              <a:rPr lang="en-IN" dirty="0" err="1"/>
              <a:t>NRô</a:t>
            </a:r>
            <a:r>
              <a:rPr lang="en-IN" dirty="0"/>
              <a:t> </a:t>
            </a:r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NêLm</a:t>
            </a:r>
            <a:endParaRPr lang="en-IN" dirty="0"/>
          </a:p>
          <a:p>
            <a:r>
              <a:rPr lang="en-IN" dirty="0"/>
              <a:t>¨Rm </a:t>
            </a:r>
            <a:r>
              <a:rPr lang="en-IN" dirty="0" err="1"/>
              <a:t>úSNûWúV</a:t>
            </a:r>
            <a:r>
              <a:rPr lang="en-IN" dirty="0"/>
              <a:t> </a:t>
            </a:r>
            <a:r>
              <a:rPr lang="en-IN" dirty="0" err="1"/>
              <a:t>Õ§j§PhÓm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A10EB9-15F0-45C3-B430-E30B5513171F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LojRÚdÏl</a:t>
            </a:r>
            <a:r>
              <a:rPr lang="en-IN" dirty="0"/>
              <a:t> </a:t>
            </a:r>
            <a:r>
              <a:rPr lang="en-IN" dirty="0" err="1"/>
              <a:t>TVkÕ</a:t>
            </a:r>
            <a:r>
              <a:rPr lang="en-IN" dirty="0"/>
              <a:t> </a:t>
            </a:r>
            <a:r>
              <a:rPr lang="en-IN" dirty="0" err="1"/>
              <a:t>AYo</a:t>
            </a:r>
            <a:r>
              <a:rPr lang="en-IN" dirty="0"/>
              <a:t> Y¯ </a:t>
            </a:r>
            <a:r>
              <a:rPr lang="en-IN" dirty="0" err="1"/>
              <a:t>SPkRôp</a:t>
            </a:r>
            <a:endParaRPr lang="en-IN" dirty="0"/>
          </a:p>
          <a:p>
            <a:r>
              <a:rPr lang="en-IN" dirty="0"/>
              <a:t>¿ </a:t>
            </a:r>
            <a:r>
              <a:rPr lang="en-IN" dirty="0" err="1"/>
              <a:t>Tôd¡Vm</a:t>
            </a:r>
            <a:r>
              <a:rPr lang="en-IN" dirty="0"/>
              <a:t> </a:t>
            </a:r>
            <a:r>
              <a:rPr lang="en-IN" dirty="0" err="1"/>
              <a:t>LiPûPYôn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5DDFE6-C1EF-4538-804B-B23D54CAB98F}"/>
              </a:ext>
            </a:extLst>
          </p:cNvPr>
          <p:cNvSpPr txBox="1"/>
          <p:nvPr/>
        </p:nvSpPr>
        <p:spPr>
          <a:xfrm>
            <a:off x="0" y="540208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Eu </a:t>
            </a:r>
            <a:r>
              <a:rPr lang="en-IN" dirty="0" err="1"/>
              <a:t>Y¯L°ùXpXôm</a:t>
            </a:r>
            <a:endParaRPr lang="en-IN" dirty="0"/>
          </a:p>
          <a:p>
            <a:r>
              <a:rPr lang="en-IN" dirty="0" err="1"/>
              <a:t>Euû</a:t>
            </a:r>
            <a:r>
              <a:rPr lang="en-IN" dirty="0"/>
              <a:t>]j </a:t>
            </a:r>
            <a:r>
              <a:rPr lang="en-IN" dirty="0" err="1"/>
              <a:t>çRoLs</a:t>
            </a:r>
            <a:r>
              <a:rPr lang="en-IN" dirty="0"/>
              <a:t> </a:t>
            </a:r>
            <a:r>
              <a:rPr lang="en-IN" dirty="0" err="1"/>
              <a:t>Lôj§ÓYôo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8E60CA-80F8-41C1-BAD9-68FAFD83FEC1}"/>
              </a:ext>
            </a:extLst>
          </p:cNvPr>
          <p:cNvSpPr txBox="1"/>
          <p:nvPr/>
        </p:nvSpPr>
        <p:spPr>
          <a:xfrm>
            <a:off x="0" y="541063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Eu </a:t>
            </a:r>
            <a:r>
              <a:rPr lang="en-IN" dirty="0" err="1"/>
              <a:t>TôRm</a:t>
            </a:r>
            <a:r>
              <a:rPr lang="en-IN" dirty="0"/>
              <a:t> </a:t>
            </a:r>
            <a:r>
              <a:rPr lang="en-IN" dirty="0" err="1"/>
              <a:t>Lp</a:t>
            </a:r>
            <a:r>
              <a:rPr lang="en-IN" sz="4000" dirty="0" err="1">
                <a:latin typeface="Tamil Bible" pitchFamily="2" charset="0"/>
              </a:rPr>
              <a:t>yp</a:t>
            </a:r>
            <a:r>
              <a:rPr lang="en-IN" dirty="0" err="1"/>
              <a:t>p</a:t>
            </a:r>
            <a:r>
              <a:rPr lang="en-IN" dirty="0"/>
              <a:t> CP\</a:t>
            </a:r>
            <a:r>
              <a:rPr lang="en-IN" dirty="0" err="1"/>
              <a:t>ôRT</a:t>
            </a:r>
            <a:r>
              <a:rPr lang="en-IN" dirty="0"/>
              <a:t>¥</a:t>
            </a:r>
          </a:p>
          <a:p>
            <a:r>
              <a:rPr lang="en-IN" dirty="0" err="1"/>
              <a:t>ReLs</a:t>
            </a:r>
            <a:r>
              <a:rPr lang="en-IN" dirty="0"/>
              <a:t> </a:t>
            </a:r>
            <a:r>
              <a:rPr lang="en-IN" dirty="0" err="1"/>
              <a:t>LWeL°p</a:t>
            </a:r>
            <a:r>
              <a:rPr lang="en-IN" dirty="0"/>
              <a:t> </a:t>
            </a:r>
            <a:r>
              <a:rPr lang="en-IN" dirty="0" err="1"/>
              <a:t>Hk§ÓYôo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451FFA-EB9D-46E1-A546-5D6AEF5C494C}"/>
              </a:ext>
            </a:extLst>
          </p:cNvPr>
          <p:cNvSpPr txBox="1"/>
          <p:nvPr/>
        </p:nvSpPr>
        <p:spPr>
          <a:xfrm>
            <a:off x="0" y="540208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CW®u</a:t>
            </a:r>
            <a:r>
              <a:rPr lang="en-IN" dirty="0"/>
              <a:t> </a:t>
            </a:r>
            <a:r>
              <a:rPr lang="en-IN" dirty="0" err="1"/>
              <a:t>TVeLWjÕdÏm</a:t>
            </a:r>
            <a:endParaRPr lang="en-IN" dirty="0"/>
          </a:p>
          <a:p>
            <a:r>
              <a:rPr lang="en-IN" dirty="0" err="1"/>
              <a:t>TL</a:t>
            </a:r>
            <a:r>
              <a:rPr lang="en-IN" sz="4000" dirty="0" err="1">
                <a:latin typeface="Tamil Bible" pitchFamily="2" charset="0"/>
              </a:rPr>
              <a:t>yp</a:t>
            </a:r>
            <a:r>
              <a:rPr lang="en-IN" dirty="0" err="1"/>
              <a:t>p</a:t>
            </a:r>
            <a:r>
              <a:rPr lang="en-IN" dirty="0"/>
              <a:t> T\</a:t>
            </a:r>
            <a:r>
              <a:rPr lang="en-IN" dirty="0" err="1"/>
              <a:t>dÏm</a:t>
            </a:r>
            <a:r>
              <a:rPr lang="en-IN" dirty="0"/>
              <a:t> </a:t>
            </a:r>
            <a:r>
              <a:rPr lang="en-IN" dirty="0" err="1"/>
              <a:t>Am×dÏm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45D23-F9A4-464A-A0CC-3296D7D815B6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CÚ°p</a:t>
            </a:r>
            <a:r>
              <a:rPr lang="en-IN" dirty="0"/>
              <a:t> </a:t>
            </a:r>
            <a:r>
              <a:rPr lang="en-IN" dirty="0" err="1"/>
              <a:t>SPUôÓm</a:t>
            </a:r>
            <a:r>
              <a:rPr lang="en-IN" dirty="0"/>
              <a:t> </a:t>
            </a:r>
            <a:r>
              <a:rPr lang="en-IN" dirty="0" err="1"/>
              <a:t>ùLôsû</a:t>
            </a:r>
            <a:r>
              <a:rPr lang="en-IN" dirty="0"/>
              <a:t>[ </a:t>
            </a:r>
            <a:r>
              <a:rPr lang="en-IN" dirty="0" err="1"/>
              <a:t>úSôndÏm</a:t>
            </a:r>
            <a:endParaRPr lang="en-IN" dirty="0"/>
          </a:p>
          <a:p>
            <a:r>
              <a:rPr lang="en-IN" dirty="0"/>
              <a:t>¿ </a:t>
            </a:r>
            <a:r>
              <a:rPr lang="en-IN" dirty="0" err="1"/>
              <a:t>TVlTPúY</a:t>
            </a:r>
            <a:r>
              <a:rPr lang="en-IN" dirty="0"/>
              <a:t> </a:t>
            </a:r>
            <a:r>
              <a:rPr lang="en-IN" dirty="0" err="1"/>
              <a:t>UôhPôn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1D8CE7-777D-488C-92C7-A59A08A59496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£</a:t>
            </a:r>
            <a:r>
              <a:rPr lang="en-IN" dirty="0" err="1"/>
              <a:t>eLj§u</a:t>
            </a:r>
            <a:r>
              <a:rPr lang="en-IN" dirty="0"/>
              <a:t> </a:t>
            </a:r>
            <a:r>
              <a:rPr lang="en-IN" dirty="0" err="1"/>
              <a:t>úUÛm</a:t>
            </a:r>
            <a:r>
              <a:rPr lang="en-IN" dirty="0"/>
              <a:t> </a:t>
            </a:r>
            <a:r>
              <a:rPr lang="en-IN" dirty="0" err="1"/>
              <a:t>SPkÕ</a:t>
            </a:r>
            <a:endParaRPr lang="en-IN" dirty="0"/>
          </a:p>
          <a:p>
            <a:r>
              <a:rPr lang="en-IN" dirty="0" err="1"/>
              <a:t>YÛNolTjûRÙm</a:t>
            </a:r>
            <a:r>
              <a:rPr lang="en-IN" dirty="0"/>
              <a:t> ª§</a:t>
            </a:r>
            <a:r>
              <a:rPr lang="en-IN" dirty="0" err="1"/>
              <a:t>lTôn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1478</TotalTime>
  <Words>127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64</cp:revision>
  <dcterms:created xsi:type="dcterms:W3CDTF">2019-11-02T16:27:41Z</dcterms:created>
  <dcterms:modified xsi:type="dcterms:W3CDTF">2020-11-30T11:14:59Z</dcterms:modified>
</cp:coreProperties>
</file>