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085A4-AF25-4892-8945-438E35DF3A4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ÑkRW</a:t>
            </a:r>
            <a:r>
              <a:rPr lang="en-IN" dirty="0"/>
              <a:t> </a:t>
            </a:r>
            <a:r>
              <a:rPr lang="en-IN" dirty="0" err="1"/>
              <a:t>ÅúP</a:t>
            </a:r>
            <a:r>
              <a:rPr lang="en-IN" dirty="0"/>
              <a:t> Gu </a:t>
            </a:r>
            <a:r>
              <a:rPr lang="en-IN" dirty="0" err="1"/>
              <a:t>úNô©R</a:t>
            </a:r>
            <a:r>
              <a:rPr lang="en-IN" dirty="0"/>
              <a:t> </a:t>
            </a:r>
            <a:r>
              <a:rPr lang="en-IN" dirty="0" err="1"/>
              <a:t>ÅúP</a:t>
            </a:r>
            <a:r>
              <a:rPr lang="en-IN" dirty="0"/>
              <a:t> - </a:t>
            </a:r>
            <a:r>
              <a:rPr lang="en-IN" dirty="0" err="1"/>
              <a:t>Gußm</a:t>
            </a:r>
            <a:endParaRPr lang="en-IN" dirty="0"/>
          </a:p>
          <a:p>
            <a:r>
              <a:rPr lang="sv-SE" dirty="0"/>
              <a:t>B]kRUôn Eu²p 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996CC-E094-4E9C-90BD-E19A2A8AD402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á¥ÓúU</a:t>
            </a:r>
            <a:r>
              <a:rPr lang="en-IN" dirty="0"/>
              <a:t> </a:t>
            </a:r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Nôh</a:t>
            </a:r>
            <a:r>
              <a:rPr lang="en-IN" dirty="0"/>
              <a:t>£ </a:t>
            </a:r>
            <a:r>
              <a:rPr lang="en-IN" dirty="0" err="1"/>
              <a:t>NeLm</a:t>
            </a:r>
            <a:endParaRPr lang="en-IN" dirty="0"/>
          </a:p>
          <a:p>
            <a:r>
              <a:rPr lang="en-IN" dirty="0"/>
              <a:t>©</a:t>
            </a:r>
            <a:r>
              <a:rPr lang="en-IN" dirty="0" err="1"/>
              <a:t>Rô®u</a:t>
            </a:r>
            <a:r>
              <a:rPr lang="en-IN" dirty="0"/>
              <a:t> Øu²p </a:t>
            </a:r>
            <a:r>
              <a:rPr lang="en-IN" dirty="0" err="1"/>
              <a:t>NoY</a:t>
            </a:r>
            <a:r>
              <a:rPr lang="en-IN" dirty="0"/>
              <a:t> £</a:t>
            </a:r>
            <a:r>
              <a:rPr lang="en-IN" dirty="0" err="1"/>
              <a:t>jRÚUôn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8D208-1967-4C4F-BDE0-84EE55EBA984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it-IT" dirty="0"/>
              <a:t>BjU úSNo Li½o Rôu ÕûPlTôo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19B3E-8838-4EC1-8F5E-0864BBC197FE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çVoLs</a:t>
            </a:r>
            <a:r>
              <a:rPr lang="en-IN" dirty="0"/>
              <a:t> Lô]</a:t>
            </a:r>
            <a:r>
              <a:rPr lang="en-IN" dirty="0" err="1"/>
              <a:t>eLs</a:t>
            </a:r>
            <a:r>
              <a:rPr lang="en-IN" dirty="0"/>
              <a:t> </a:t>
            </a:r>
            <a:r>
              <a:rPr lang="en-IN" dirty="0" err="1"/>
              <a:t>Tô¥ÓúYôo</a:t>
            </a:r>
            <a:endParaRPr lang="en-IN" dirty="0"/>
          </a:p>
          <a:p>
            <a:r>
              <a:rPr lang="en-IN" dirty="0" err="1"/>
              <a:t>çRo</a:t>
            </a:r>
            <a:r>
              <a:rPr lang="en-IN" dirty="0"/>
              <a:t> </a:t>
            </a:r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Nôt±ÓYôo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D1BFA-7772-497A-86AD-3A2EAF3CEBF0}"/>
              </a:ext>
            </a:extLst>
          </p:cNvPr>
          <p:cNvSpPr txBox="1"/>
          <p:nvPr/>
        </p:nvSpPr>
        <p:spPr>
          <a:xfrm>
            <a:off x="0" y="5737964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¸R SôRm CúRô úLh¡\úRô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FE15-CAE4-4303-B0E9-37F09CEDBADF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NÃWØm</a:t>
            </a:r>
            <a:r>
              <a:rPr lang="en-IN" dirty="0"/>
              <a:t> </a:t>
            </a:r>
            <a:r>
              <a:rPr lang="en-IN" dirty="0" err="1"/>
              <a:t>Uô±ÓúR</a:t>
            </a:r>
            <a:endParaRPr lang="en-IN" dirty="0"/>
          </a:p>
          <a:p>
            <a:r>
              <a:rPr lang="en-IN" dirty="0" err="1"/>
              <a:t>CWô_ú</a:t>
            </a:r>
            <a:r>
              <a:rPr lang="en-IN" dirty="0"/>
              <a:t>]</a:t>
            </a:r>
            <a:r>
              <a:rPr lang="en-IN" dirty="0" err="1"/>
              <a:t>ÑûY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Li¥ÓúYôm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67173-4D1C-4D25-BF76-9FA3B6A6E7FB}"/>
              </a:ext>
            </a:extLst>
          </p:cNvPr>
          <p:cNvSpPr txBox="1"/>
          <p:nvPr/>
        </p:nvSpPr>
        <p:spPr>
          <a:xfrm>
            <a:off x="0" y="572957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AeÏ</a:t>
            </a:r>
            <a:r>
              <a:rPr lang="en-IN" dirty="0"/>
              <a:t> </a:t>
            </a:r>
            <a:r>
              <a:rPr lang="en-IN" dirty="0" err="1"/>
              <a:t>úTôYRôúX</a:t>
            </a:r>
            <a:r>
              <a:rPr lang="en-IN" dirty="0"/>
              <a:t> Gu] B]</a:t>
            </a:r>
            <a:r>
              <a:rPr lang="en-IN" dirty="0" err="1"/>
              <a:t>kRúU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146E4-C507-4B52-89DA-94795DCCEDDD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Uôõ</a:t>
            </a:r>
            <a:r>
              <a:rPr lang="en-IN" dirty="0"/>
              <a:t> </a:t>
            </a:r>
            <a:r>
              <a:rPr lang="en-IN" dirty="0" err="1"/>
              <a:t>U¡ûUVôm</a:t>
            </a:r>
            <a:r>
              <a:rPr lang="en-IN" dirty="0"/>
              <a:t> </a:t>
            </a:r>
            <a:r>
              <a:rPr lang="en-IN" dirty="0" err="1"/>
              <a:t>Uú</a:t>
            </a:r>
            <a:r>
              <a:rPr lang="en-IN" dirty="0"/>
              <a:t>]</a:t>
            </a:r>
            <a:r>
              <a:rPr lang="en-IN" dirty="0" err="1"/>
              <a:t>LWUôm</a:t>
            </a:r>
            <a:endParaRPr lang="en-IN" dirty="0"/>
          </a:p>
          <a:p>
            <a:r>
              <a:rPr lang="en-IN" dirty="0" err="1"/>
              <a:t>úRYu</a:t>
            </a:r>
            <a:r>
              <a:rPr lang="en-IN" dirty="0"/>
              <a:t> §</a:t>
            </a:r>
            <a:r>
              <a:rPr lang="en-IN" dirty="0" err="1"/>
              <a:t>ÚûL</a:t>
            </a:r>
            <a:r>
              <a:rPr lang="en-IN" dirty="0"/>
              <a:t> ¨</a:t>
            </a:r>
            <a:r>
              <a:rPr lang="en-IN" dirty="0" err="1"/>
              <a:t>oUô¦jRRôm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C8B76-4171-45AD-815D-44CC7BFCB206}"/>
              </a:ext>
            </a:extLst>
          </p:cNvPr>
          <p:cNvSpPr txBox="1"/>
          <p:nvPr/>
        </p:nvSpPr>
        <p:spPr>
          <a:xfrm>
            <a:off x="0" y="57715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úNÚúYú</a:t>
            </a:r>
            <a:r>
              <a:rPr lang="en-IN" dirty="0"/>
              <a:t>] </a:t>
            </a:r>
            <a:r>
              <a:rPr lang="en-IN" dirty="0" err="1"/>
              <a:t>ùNôodL</a:t>
            </a:r>
            <a:r>
              <a:rPr lang="en-IN" dirty="0"/>
              <a:t> </a:t>
            </a:r>
            <a:r>
              <a:rPr lang="en-IN" dirty="0" err="1"/>
              <a:t>Wô´Vj§úX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07793-3D58-4332-B9A0-026595F214E1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ª</a:t>
            </a:r>
            <a:r>
              <a:rPr lang="en-IN" dirty="0" err="1"/>
              <a:t>uàúR</a:t>
            </a:r>
            <a:r>
              <a:rPr lang="en-IN" dirty="0"/>
              <a:t> </a:t>
            </a:r>
            <a:r>
              <a:rPr lang="en-IN" dirty="0" err="1"/>
              <a:t>DWôu</a:t>
            </a:r>
            <a:r>
              <a:rPr lang="en-IN" dirty="0"/>
              <a:t> </a:t>
            </a:r>
            <a:r>
              <a:rPr lang="en-IN" dirty="0" err="1"/>
              <a:t>YôNpLÞm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iÔX¡p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BXVj§p</a:t>
            </a:r>
            <a:r>
              <a:rPr lang="en-IN" dirty="0"/>
              <a:t> - B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00D5E-8ED2-485B-BA54-ECD76D197392}"/>
              </a:ext>
            </a:extLst>
          </p:cNvPr>
          <p:cNvSpPr txBox="1"/>
          <p:nvPr/>
        </p:nvSpPr>
        <p:spPr>
          <a:xfrm>
            <a:off x="0" y="576313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ùN</a:t>
            </a:r>
            <a:r>
              <a:rPr lang="en-IN" dirty="0"/>
              <a:t>[ </a:t>
            </a:r>
            <a:r>
              <a:rPr lang="en-IN" dirty="0" err="1"/>
              <a:t>Tôd¡VúUõ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C637B-BB24-41C4-BD55-798C1759CB76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ºo </a:t>
            </a:r>
            <a:r>
              <a:rPr lang="en-IN" dirty="0" err="1"/>
              <a:t>GÝm</a:t>
            </a:r>
            <a:r>
              <a:rPr lang="en-IN" dirty="0"/>
              <a:t> </a:t>
            </a:r>
            <a:r>
              <a:rPr lang="en-IN" dirty="0" err="1"/>
              <a:t>ùTôu</a:t>
            </a:r>
            <a:r>
              <a:rPr lang="en-IN" dirty="0"/>
              <a:t> </a:t>
            </a:r>
            <a:r>
              <a:rPr lang="en-IN" dirty="0" err="1"/>
              <a:t>ùRÚ</a:t>
            </a:r>
            <a:r>
              <a:rPr lang="en-IN" dirty="0"/>
              <a:t> Å§L[</a:t>
            </a:r>
            <a:r>
              <a:rPr lang="en-IN" dirty="0" err="1"/>
              <a:t>ôn</a:t>
            </a:r>
            <a:endParaRPr lang="en-IN" dirty="0"/>
          </a:p>
          <a:p>
            <a:r>
              <a:rPr lang="en-IN" dirty="0" err="1"/>
              <a:t>úTo</a:t>
            </a:r>
            <a:r>
              <a:rPr lang="en-IN" dirty="0"/>
              <a:t> </a:t>
            </a:r>
            <a:r>
              <a:rPr lang="en-IN" dirty="0" err="1"/>
              <a:t>ùTßm</a:t>
            </a:r>
            <a:r>
              <a:rPr lang="en-IN" dirty="0"/>
              <a:t> </a:t>
            </a:r>
            <a:r>
              <a:rPr lang="en-IN" dirty="0" err="1"/>
              <a:t>ÑkRW</a:t>
            </a:r>
            <a:r>
              <a:rPr lang="en-IN" dirty="0"/>
              <a:t> Å§L[</a:t>
            </a:r>
            <a:r>
              <a:rPr lang="en-IN" dirty="0" err="1"/>
              <a:t>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EDE67-6FCC-4768-950B-706CA19AD875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çWj§úX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</a:t>
            </a:r>
            <a:r>
              <a:rPr lang="en-IN" dirty="0" err="1"/>
              <a:t>Lôi¡ú</a:t>
            </a:r>
            <a:r>
              <a:rPr lang="en-IN" dirty="0"/>
              <a:t>\u -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1660B-6E8A-4050-A399-6057AC247193}"/>
              </a:ext>
            </a:extLst>
          </p:cNvPr>
          <p:cNvSpPr txBox="1"/>
          <p:nvPr/>
        </p:nvSpPr>
        <p:spPr>
          <a:xfrm>
            <a:off x="0" y="541063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Li½o </a:t>
            </a:r>
            <a:r>
              <a:rPr lang="en-IN" dirty="0" err="1"/>
              <a:t>úYRû</a:t>
            </a:r>
            <a:r>
              <a:rPr lang="en-IN" dirty="0"/>
              <a:t>] </a:t>
            </a:r>
            <a:r>
              <a:rPr lang="en-IN" dirty="0" err="1"/>
              <a:t>HÕªpûX</a:t>
            </a:r>
            <a:endParaRPr lang="en-IN" dirty="0"/>
          </a:p>
          <a:p>
            <a:r>
              <a:rPr lang="en-IN" dirty="0" err="1"/>
              <a:t>CWôlTLp</a:t>
            </a:r>
            <a:r>
              <a:rPr lang="en-IN" dirty="0"/>
              <a:t> </a:t>
            </a:r>
            <a:r>
              <a:rPr lang="en-IN" dirty="0" err="1"/>
              <a:t>úYtßXLm</a:t>
            </a:r>
            <a:r>
              <a:rPr lang="en-IN" dirty="0"/>
              <a:t> </a:t>
            </a:r>
            <a:r>
              <a:rPr lang="en-IN" dirty="0" err="1"/>
              <a:t>AeúL«pûX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CC57A-85ED-4CB6-974B-1C774BE7F8C5}"/>
              </a:ext>
            </a:extLst>
          </p:cNvPr>
          <p:cNvSpPr txBox="1"/>
          <p:nvPr/>
        </p:nvSpPr>
        <p:spPr>
          <a:xfrm>
            <a:off x="0" y="5754742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úRYôhÓdÏh</a:t>
            </a:r>
            <a:r>
              <a:rPr lang="en-IN" dirty="0"/>
              <a:t>¥ ¾TUôd¡ÓYôo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171</Words>
  <Application>Microsoft Office PowerPoint</Application>
  <PresentationFormat>Widescreen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2020-11-30T11:24:43Z</dcterms:modified>
</cp:coreProperties>
</file>