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5D4B4-BC48-4350-8507-AD3CD1C35B0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At×Ro</a:t>
            </a:r>
            <a:r>
              <a:rPr lang="en-IN" dirty="0"/>
              <a:t> </a:t>
            </a:r>
            <a:r>
              <a:rPr lang="en-IN" dirty="0" err="1"/>
              <a:t>CúVÑúY</a:t>
            </a:r>
            <a:r>
              <a:rPr lang="en-IN" dirty="0"/>
              <a:t> </a:t>
            </a:r>
            <a:r>
              <a:rPr lang="en-IN" dirty="0" err="1"/>
              <a:t>At×Ro</a:t>
            </a:r>
            <a:r>
              <a:rPr lang="en-IN" dirty="0"/>
              <a:t> </a:t>
            </a:r>
            <a:r>
              <a:rPr lang="en-IN" dirty="0" err="1"/>
              <a:t>CúVÑúY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ùNnR</a:t>
            </a:r>
            <a:r>
              <a:rPr lang="en-IN" dirty="0"/>
              <a:t> </a:t>
            </a:r>
            <a:r>
              <a:rPr lang="en-IN" dirty="0" err="1"/>
              <a:t>At×ReLs</a:t>
            </a:r>
            <a:r>
              <a:rPr lang="en-IN" dirty="0"/>
              <a:t> </a:t>
            </a:r>
            <a:r>
              <a:rPr lang="en-IN" dirty="0" err="1"/>
              <a:t>GiQt</a:t>
            </a:r>
            <a:r>
              <a:rPr lang="en-IN" dirty="0"/>
              <a:t>\</a:t>
            </a:r>
            <a:r>
              <a:rPr lang="en-IN" dirty="0" err="1"/>
              <a:t>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8F1C6-4152-417F-B74A-B60B8F0303B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Ri½ûWj §</a:t>
            </a:r>
            <a:r>
              <a:rPr lang="en-IN" dirty="0" err="1"/>
              <a:t>WôhNWNUôLúY</a:t>
            </a:r>
            <a:r>
              <a:rPr lang="en-IN" dirty="0"/>
              <a:t> </a:t>
            </a:r>
            <a:r>
              <a:rPr lang="en-IN" dirty="0" err="1"/>
              <a:t>Uôt</a:t>
            </a:r>
            <a:r>
              <a:rPr lang="en-IN" dirty="0"/>
              <a:t>±]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At×Ro</a:t>
            </a:r>
            <a:r>
              <a:rPr lang="en-IN" dirty="0"/>
              <a:t> </a:t>
            </a:r>
            <a:r>
              <a:rPr lang="en-IN" dirty="0" err="1"/>
              <a:t>CúVÑúY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9C338-CB10-493D-A347-60EEBB99B01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Vô</a:t>
            </a:r>
            <a:r>
              <a:rPr lang="en-IN" dirty="0"/>
              <a:t>§«u </a:t>
            </a:r>
            <a:r>
              <a:rPr lang="en-IN" dirty="0" err="1"/>
              <a:t>úYûW</a:t>
            </a:r>
            <a:r>
              <a:rPr lang="en-IN" dirty="0"/>
              <a:t> </a:t>
            </a:r>
            <a:r>
              <a:rPr lang="en-IN" dirty="0" err="1"/>
              <a:t>Årj</a:t>
            </a:r>
            <a:r>
              <a:rPr lang="en-IN" dirty="0"/>
              <a:t>§ </a:t>
            </a:r>
            <a:r>
              <a:rPr lang="en-IN" dirty="0" err="1"/>
              <a:t>ùYt±ûV</a:t>
            </a:r>
            <a:r>
              <a:rPr lang="en-IN" dirty="0"/>
              <a:t> </a:t>
            </a:r>
            <a:r>
              <a:rPr lang="en-IN" dirty="0" err="1"/>
              <a:t>DkRôúW</a:t>
            </a:r>
            <a:endParaRPr lang="en-IN" dirty="0"/>
          </a:p>
          <a:p>
            <a:r>
              <a:rPr lang="en-IN" dirty="0" err="1"/>
              <a:t>At×Ro</a:t>
            </a:r>
            <a:r>
              <a:rPr lang="en-IN" dirty="0"/>
              <a:t> </a:t>
            </a:r>
            <a:r>
              <a:rPr lang="en-IN" dirty="0" err="1"/>
              <a:t>CúVÑúY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F4840-14FE-4205-B763-DBA5A4D32086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uúUp</a:t>
            </a:r>
            <a:r>
              <a:rPr lang="en-IN" dirty="0"/>
              <a:t> </a:t>
            </a:r>
            <a:r>
              <a:rPr lang="en-IN" dirty="0" err="1"/>
              <a:t>SPkÕ</a:t>
            </a:r>
            <a:r>
              <a:rPr lang="en-IN" dirty="0"/>
              <a:t> ''</a:t>
            </a:r>
            <a:r>
              <a:rPr lang="en-IN" dirty="0" err="1"/>
              <a:t>TVlTPôúR</a:t>
            </a:r>
            <a:r>
              <a:rPr lang="en-IN" dirty="0"/>
              <a:t>@@ Gu\</a:t>
            </a:r>
            <a:r>
              <a:rPr lang="en-IN" dirty="0" err="1"/>
              <a:t>ôúW</a:t>
            </a:r>
            <a:endParaRPr lang="en-IN" dirty="0"/>
          </a:p>
          <a:p>
            <a:r>
              <a:rPr lang="en-IN" dirty="0" err="1"/>
              <a:t>At×Ro</a:t>
            </a:r>
            <a:r>
              <a:rPr lang="en-IN" dirty="0"/>
              <a:t> </a:t>
            </a:r>
            <a:r>
              <a:rPr lang="en-IN" dirty="0" err="1"/>
              <a:t>CúVÑúY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4F1589-D305-4BDA-B869-F087589502DD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Lôtû</a:t>
            </a:r>
            <a:r>
              <a:rPr lang="en-IN" dirty="0"/>
              <a:t>\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LPûXÙm</a:t>
            </a:r>
            <a:r>
              <a:rPr lang="en-IN" dirty="0"/>
              <a:t> ''</a:t>
            </a:r>
            <a:r>
              <a:rPr lang="en-IN" dirty="0" err="1"/>
              <a:t>CûWVôúR</a:t>
            </a:r>
            <a:r>
              <a:rPr lang="en-IN" dirty="0"/>
              <a:t>@@ Gu\</a:t>
            </a:r>
            <a:r>
              <a:rPr lang="en-IN" dirty="0" err="1"/>
              <a:t>ôúW</a:t>
            </a:r>
            <a:endParaRPr lang="en-IN" dirty="0"/>
          </a:p>
          <a:p>
            <a:r>
              <a:rPr lang="en-IN" dirty="0" err="1"/>
              <a:t>At×Ro</a:t>
            </a:r>
            <a:r>
              <a:rPr lang="en-IN" dirty="0"/>
              <a:t> </a:t>
            </a:r>
            <a:r>
              <a:rPr lang="en-IN" dirty="0" err="1"/>
              <a:t>CúVÑúY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6B051D-373A-4AE2-8830-7D375907ADC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ÏÚP¬u</a:t>
            </a:r>
            <a:r>
              <a:rPr lang="en-IN" dirty="0"/>
              <a:t> </a:t>
            </a:r>
            <a:r>
              <a:rPr lang="en-IN" dirty="0" err="1"/>
              <a:t>LiLû</a:t>
            </a:r>
            <a:r>
              <a:rPr lang="en-IN" dirty="0"/>
              <a:t>[j </a:t>
            </a:r>
            <a:r>
              <a:rPr lang="en-IN" dirty="0" err="1"/>
              <a:t>ùRôhÓj</a:t>
            </a:r>
            <a:r>
              <a:rPr lang="en-IN" dirty="0"/>
              <a:t> </a:t>
            </a:r>
            <a:r>
              <a:rPr lang="en-IN" dirty="0" err="1"/>
              <a:t>Rôú</a:t>
            </a:r>
            <a:r>
              <a:rPr lang="en-IN" dirty="0"/>
              <a:t>] §\</a:t>
            </a:r>
            <a:r>
              <a:rPr lang="en-IN" dirty="0" err="1"/>
              <a:t>kRôúW</a:t>
            </a:r>
            <a:endParaRPr lang="en-IN" dirty="0"/>
          </a:p>
          <a:p>
            <a:r>
              <a:rPr lang="en-IN" dirty="0" err="1"/>
              <a:t>At×Ro</a:t>
            </a:r>
            <a:r>
              <a:rPr lang="en-IN" dirty="0"/>
              <a:t> </a:t>
            </a:r>
            <a:r>
              <a:rPr lang="en-IN" dirty="0" err="1"/>
              <a:t>CúVÑúY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F12B58-E560-4F59-8FB3-0418580797A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ÏxP¬u</a:t>
            </a:r>
            <a:r>
              <a:rPr lang="en-IN" dirty="0"/>
              <a:t> </a:t>
            </a:r>
            <a:r>
              <a:rPr lang="en-IN" dirty="0" err="1"/>
              <a:t>úWôLjûR</a:t>
            </a:r>
            <a:r>
              <a:rPr lang="en-IN" dirty="0"/>
              <a:t> ''</a:t>
            </a:r>
            <a:r>
              <a:rPr lang="en-IN" dirty="0" err="1"/>
              <a:t>ÑjRUôÏ</a:t>
            </a:r>
            <a:r>
              <a:rPr lang="en-IN" dirty="0"/>
              <a:t>@@ Gu\</a:t>
            </a:r>
            <a:r>
              <a:rPr lang="en-IN" dirty="0" err="1"/>
              <a:t>ôúW</a:t>
            </a:r>
            <a:endParaRPr lang="en-IN" dirty="0"/>
          </a:p>
          <a:p>
            <a:r>
              <a:rPr lang="en-IN" dirty="0" err="1"/>
              <a:t>At×Ro</a:t>
            </a:r>
            <a:r>
              <a:rPr lang="en-IN" dirty="0"/>
              <a:t> </a:t>
            </a:r>
            <a:r>
              <a:rPr lang="en-IN" dirty="0" err="1"/>
              <a:t>CúVÑúY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99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2020-11-30T11:29:34Z</dcterms:modified>
</cp:coreProperties>
</file>