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6" r:id="rId7"/>
    <p:sldId id="397" r:id="rId8"/>
    <p:sldId id="399" r:id="rId9"/>
    <p:sldId id="400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5D0A-250C-4FB8-85C5-FB62D13EDB77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LojR¬u</a:t>
            </a:r>
            <a:r>
              <a:rPr lang="es-ES" dirty="0"/>
              <a:t> </a:t>
            </a:r>
            <a:r>
              <a:rPr lang="es-ES" dirty="0" err="1"/>
              <a:t>NjRm</a:t>
            </a:r>
            <a:r>
              <a:rPr lang="es-ES" dirty="0"/>
              <a:t> </a:t>
            </a:r>
            <a:r>
              <a:rPr lang="es-ES" dirty="0" err="1"/>
              <a:t>YpXûU</a:t>
            </a:r>
            <a:r>
              <a:rPr lang="es-ES" dirty="0"/>
              <a:t> Es[Õ</a:t>
            </a:r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ULjÕYm</a:t>
            </a:r>
            <a:r>
              <a:rPr lang="en-IN" dirty="0"/>
              <a:t> Es[Õ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B6BF-6EB2-4A06-94C4-3257D3F24C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ùLôÓjÕf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DkÕ</a:t>
            </a:r>
            <a:endParaRPr lang="en-IN" dirty="0"/>
          </a:p>
          <a:p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GmûU</a:t>
            </a:r>
            <a:r>
              <a:rPr lang="en-IN" dirty="0"/>
              <a:t> </a:t>
            </a:r>
            <a:r>
              <a:rPr lang="en-IN" dirty="0" err="1"/>
              <a:t>BºoY§lTôo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5A91-F671-4F7C-94B2-2BE67A0631F3}"/>
              </a:ext>
            </a:extLst>
          </p:cNvPr>
          <p:cNvSpPr txBox="1"/>
          <p:nvPr/>
        </p:nvSpPr>
        <p:spPr>
          <a:xfrm>
            <a:off x="-1" y="54065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WiP</a:t>
            </a:r>
            <a:r>
              <a:rPr lang="en-IN" dirty="0"/>
              <a:t> Ri½o </a:t>
            </a:r>
            <a:r>
              <a:rPr lang="en-IN" dirty="0" err="1"/>
              <a:t>úUp</a:t>
            </a:r>
            <a:r>
              <a:rPr lang="en-IN" dirty="0"/>
              <a:t>. _</a:t>
            </a:r>
            <a:r>
              <a:rPr lang="en-IN" dirty="0" err="1"/>
              <a:t>Xl©WYôLm</a:t>
            </a:r>
            <a:r>
              <a:rPr lang="en-IN" dirty="0"/>
              <a:t> </a:t>
            </a:r>
            <a:r>
              <a:rPr lang="en-IN" dirty="0" err="1"/>
              <a:t>úUp</a:t>
            </a:r>
            <a:endParaRPr lang="en-IN" dirty="0"/>
          </a:p>
          <a:p>
            <a:r>
              <a:rPr lang="en-IN" dirty="0" err="1"/>
              <a:t>RtTWu</a:t>
            </a:r>
            <a:r>
              <a:rPr lang="en-IN" dirty="0"/>
              <a:t> </a:t>
            </a:r>
            <a:r>
              <a:rPr lang="en-IN" dirty="0" err="1"/>
              <a:t>ØZeÏ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. </a:t>
            </a:r>
            <a:r>
              <a:rPr lang="en-IN" dirty="0" err="1"/>
              <a:t>ApúXíVôõ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C1F5F-B9E6-4490-A6A4-BF49DDAE38B8}"/>
              </a:ext>
            </a:extLst>
          </p:cNvPr>
          <p:cNvSpPr txBox="1"/>
          <p:nvPr/>
        </p:nvSpPr>
        <p:spPr>
          <a:xfrm>
            <a:off x="0" y="5422972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TXYôuL°u</a:t>
            </a:r>
            <a:r>
              <a:rPr lang="en-IN" sz="4300" dirty="0"/>
              <a:t> ×</a:t>
            </a:r>
            <a:r>
              <a:rPr lang="en-IN" sz="4300" dirty="0" err="1"/>
              <a:t>j§WúWõ</a:t>
            </a:r>
            <a:r>
              <a:rPr lang="en-IN" sz="4300" dirty="0"/>
              <a:t> </a:t>
            </a:r>
            <a:r>
              <a:rPr lang="en-IN" sz="4300" dirty="0" err="1"/>
              <a:t>T¬ÑjR</a:t>
            </a:r>
            <a:r>
              <a:rPr lang="en-IN" sz="4300" dirty="0"/>
              <a:t> </a:t>
            </a:r>
            <a:r>
              <a:rPr lang="en-IN" sz="4300" dirty="0" err="1"/>
              <a:t>AXeLôWUônd</a:t>
            </a:r>
            <a:endParaRPr lang="en-IN" sz="4300" dirty="0"/>
          </a:p>
          <a:p>
            <a:r>
              <a:rPr lang="en-IN" sz="4300" dirty="0"/>
              <a:t>L]m. </a:t>
            </a:r>
            <a:r>
              <a:rPr lang="en-IN" sz="4300" dirty="0" err="1"/>
              <a:t>YpXûU</a:t>
            </a:r>
            <a:r>
              <a:rPr lang="en-IN" sz="4300" dirty="0"/>
              <a:t>. </a:t>
            </a:r>
            <a:r>
              <a:rPr lang="en-IN" sz="4300" dirty="0" err="1"/>
              <a:t>U¡ûU</a:t>
            </a:r>
            <a:r>
              <a:rPr lang="en-IN" sz="4300" dirty="0"/>
              <a:t> </a:t>
            </a:r>
            <a:r>
              <a:rPr lang="en-IN" sz="4300" dirty="0" err="1"/>
              <a:t>LojRÚdúL</a:t>
            </a:r>
            <a:r>
              <a:rPr lang="en-IN" sz="4300" dirty="0"/>
              <a:t> </a:t>
            </a:r>
            <a:r>
              <a:rPr lang="en-IN" sz="4300" dirty="0" err="1"/>
              <a:t>ùNÛj§ÓeLs</a:t>
            </a:r>
            <a:r>
              <a:rPr lang="en-IN" sz="4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7990A-C034-443F-B142-2A056CCABB0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ÏUôWu</a:t>
            </a:r>
            <a:r>
              <a:rPr lang="en-IN" dirty="0"/>
              <a:t> </a:t>
            </a:r>
            <a:r>
              <a:rPr lang="en-IN" dirty="0" err="1"/>
              <a:t>T¬ÑjRô</a:t>
            </a:r>
            <a:r>
              <a:rPr lang="en-IN" dirty="0"/>
              <a:t>®«u</a:t>
            </a:r>
          </a:p>
          <a:p>
            <a:r>
              <a:rPr lang="en-IN" dirty="0"/>
              <a:t>×Õ </a:t>
            </a:r>
            <a:r>
              <a:rPr lang="en-IN" dirty="0" err="1"/>
              <a:t>BºoYôRm</a:t>
            </a:r>
            <a:r>
              <a:rPr lang="en-IN" dirty="0"/>
              <a:t> </a:t>
            </a:r>
            <a:r>
              <a:rPr lang="en-IN" dirty="0" err="1"/>
              <a:t>ùTÚL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D59AC-915C-4C3A-9E57-7D8FE2502A8E}"/>
              </a:ext>
            </a:extLst>
          </p:cNvPr>
          <p:cNvSpPr txBox="1"/>
          <p:nvPr/>
        </p:nvSpPr>
        <p:spPr>
          <a:xfrm>
            <a:off x="0" y="53935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úLÕÚ</a:t>
            </a:r>
            <a:r>
              <a:rPr lang="en-IN" dirty="0"/>
              <a:t> </a:t>
            </a:r>
            <a:r>
              <a:rPr lang="en-IN" dirty="0" err="1"/>
              <a:t>UWeLû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ÄTú</a:t>
            </a:r>
            <a:r>
              <a:rPr lang="en-IN" dirty="0"/>
              <a:t>]ô²u </a:t>
            </a:r>
            <a:r>
              <a:rPr lang="en-IN" dirty="0" err="1"/>
              <a:t>UWeLû</a:t>
            </a:r>
            <a:r>
              <a:rPr lang="en-IN" dirty="0"/>
              <a:t>[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</a:t>
            </a:r>
            <a:r>
              <a:rPr lang="en-IN" dirty="0"/>
              <a:t>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úLôWUôL</a:t>
            </a:r>
            <a:r>
              <a:rPr lang="en-IN" dirty="0"/>
              <a:t> </a:t>
            </a:r>
            <a:r>
              <a:rPr lang="en-IN" dirty="0" err="1"/>
              <a:t>Ø±d¡u</a:t>
            </a:r>
            <a:r>
              <a:rPr lang="en-IN" dirty="0"/>
              <a:t>\Õ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80E2E-C931-447A-A6C4-8F8B1B15E9E9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A§Tu</a:t>
            </a:r>
            <a:r>
              <a:rPr lang="en-IN" dirty="0"/>
              <a:t> SUÕ Øu²ûX</a:t>
            </a:r>
          </a:p>
          <a:p>
            <a:r>
              <a:rPr lang="en-IN" dirty="0" err="1"/>
              <a:t>ù_V</a:t>
            </a:r>
            <a:r>
              <a:rPr lang="en-IN" dirty="0"/>
              <a:t> ÅW]</a:t>
            </a:r>
            <a:r>
              <a:rPr lang="en-IN" dirty="0" err="1"/>
              <a:t>ôLf</a:t>
            </a:r>
            <a:r>
              <a:rPr lang="en-IN" dirty="0"/>
              <a:t> </a:t>
            </a:r>
            <a:r>
              <a:rPr lang="en-IN" dirty="0" err="1"/>
              <a:t>ùNp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7C106-462D-4E29-89AF-9B63B6A84412}"/>
              </a:ext>
            </a:extLst>
          </p:cNvPr>
          <p:cNvSpPr txBox="1"/>
          <p:nvPr/>
        </p:nvSpPr>
        <p:spPr>
          <a:xfrm>
            <a:off x="0" y="543136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/>
              <a:t>Ad¡² </a:t>
            </a:r>
            <a:r>
              <a:rPr lang="en-IN" sz="4200" dirty="0" err="1"/>
              <a:t>ËYôûXLû</a:t>
            </a:r>
            <a:r>
              <a:rPr lang="en-IN" sz="4200" dirty="0"/>
              <a:t>[ </a:t>
            </a:r>
            <a:r>
              <a:rPr lang="es-ES" sz="4200" dirty="0" err="1"/>
              <a:t>AYo</a:t>
            </a:r>
            <a:r>
              <a:rPr lang="es-ES" sz="4200" dirty="0"/>
              <a:t> </a:t>
            </a:r>
            <a:r>
              <a:rPr lang="es-ES" sz="4200" dirty="0" err="1"/>
              <a:t>NjRm</a:t>
            </a:r>
            <a:r>
              <a:rPr lang="es-ES" sz="4200" dirty="0"/>
              <a:t> ©[</a:t>
            </a:r>
            <a:r>
              <a:rPr lang="es-ES" sz="4200" dirty="0" err="1"/>
              <a:t>d¡u</a:t>
            </a:r>
            <a:r>
              <a:rPr lang="es-ES" sz="4200" dirty="0"/>
              <a:t>\Õ</a:t>
            </a:r>
          </a:p>
          <a:p>
            <a:r>
              <a:rPr lang="en-IN" sz="4200" dirty="0" err="1"/>
              <a:t>LôúRv</a:t>
            </a:r>
            <a:r>
              <a:rPr lang="en-IN" sz="4200" dirty="0"/>
              <a:t> Y]</a:t>
            </a:r>
            <a:r>
              <a:rPr lang="en-IN" sz="4200" dirty="0" err="1"/>
              <a:t>ôkRWjûRd</a:t>
            </a:r>
            <a:r>
              <a:rPr lang="en-IN" sz="4200" dirty="0"/>
              <a:t> </a:t>
            </a:r>
            <a:r>
              <a:rPr lang="en-IN" sz="4200" dirty="0" err="1"/>
              <a:t>LojRo</a:t>
            </a:r>
            <a:r>
              <a:rPr lang="en-IN" sz="4200" dirty="0"/>
              <a:t> </a:t>
            </a:r>
            <a:r>
              <a:rPr lang="en-IN" sz="4200" dirty="0" err="1"/>
              <a:t>NjRm</a:t>
            </a:r>
            <a:r>
              <a:rPr lang="en-IN" sz="4200" dirty="0"/>
              <a:t> </a:t>
            </a:r>
            <a:r>
              <a:rPr lang="en-IN" sz="4200" dirty="0" err="1"/>
              <a:t>A§Wl</a:t>
            </a:r>
            <a:r>
              <a:rPr lang="en-IN" sz="4200" dirty="0"/>
              <a:t> </a:t>
            </a:r>
            <a:r>
              <a:rPr lang="en-IN" sz="4200" dirty="0" err="1"/>
              <a:t>TiÔm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52197-2A76-4FF7-B603-E68A34462EF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CWô_ôYôLúY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Åt±ÚlTôo</a:t>
            </a:r>
            <a:endParaRPr lang="en-IN" dirty="0"/>
          </a:p>
          <a:p>
            <a:r>
              <a:rPr lang="en-IN" dirty="0" err="1"/>
              <a:t>CWô_ÃLm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ù_ô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7E3E8-F09E-44A8-BD9B-CE5EFDDBCB1A}"/>
              </a:ext>
            </a:extLst>
          </p:cNvPr>
          <p:cNvSpPr txBox="1"/>
          <p:nvPr/>
        </p:nvSpPr>
        <p:spPr>
          <a:xfrm>
            <a:off x="0" y="53851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ùTi</a:t>
            </a:r>
            <a:r>
              <a:rPr lang="en-IN" dirty="0"/>
              <a:t> </a:t>
            </a:r>
            <a:r>
              <a:rPr lang="en-IN" dirty="0" err="1"/>
              <a:t>UôuLs</a:t>
            </a:r>
            <a:r>
              <a:rPr lang="en-IN" dirty="0"/>
              <a:t> </a:t>
            </a:r>
            <a:r>
              <a:rPr lang="en-IN" dirty="0" err="1"/>
              <a:t>DàmT</a:t>
            </a:r>
            <a:r>
              <a:rPr lang="en-IN" dirty="0"/>
              <a:t>¥ </a:t>
            </a:r>
            <a:r>
              <a:rPr lang="en-IN" dirty="0" err="1"/>
              <a:t>ùTXjR</a:t>
            </a:r>
            <a:r>
              <a:rPr lang="en-IN" dirty="0"/>
              <a:t> ¡¬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ùNn§Óm</a:t>
            </a:r>
            <a:endParaRPr lang="en-IN" dirty="0"/>
          </a:p>
          <a:p>
            <a:r>
              <a:rPr lang="en-IN" dirty="0" err="1"/>
              <a:t>LôhûPÙm</a:t>
            </a:r>
            <a:r>
              <a:rPr lang="en-IN" dirty="0"/>
              <a:t> </a:t>
            </a:r>
            <a:r>
              <a:rPr lang="en-IN" dirty="0" err="1"/>
              <a:t>ùY°VôdÏm</a:t>
            </a:r>
            <a:r>
              <a:rPr lang="en-IN" dirty="0"/>
              <a:t> </a:t>
            </a:r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</a:t>
            </a:r>
            <a:r>
              <a:rPr lang="en-IN" dirty="0"/>
              <a:t> </a:t>
            </a:r>
            <a:r>
              <a:rPr lang="en-IN" dirty="0" err="1"/>
              <a:t>NjRm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177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2020-12-06T05:14:20Z</dcterms:modified>
</cp:coreProperties>
</file>