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4" r:id="rId6"/>
    <p:sldId id="3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FA867-B765-48A1-8430-30EA1556F77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SmúUôÓ</a:t>
            </a:r>
            <a:r>
              <a:rPr lang="en-IN" dirty="0"/>
              <a:t>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YpXYo</a:t>
            </a:r>
            <a:r>
              <a:rPr lang="en-IN" dirty="0"/>
              <a:t> </a:t>
            </a:r>
            <a:r>
              <a:rPr lang="en-IN" dirty="0" err="1"/>
              <a:t>AûPdLXUô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B365E-A1C3-404F-9C8A-9C698D171015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</a:t>
            </a:r>
            <a:r>
              <a:rPr lang="en-IN" dirty="0"/>
              <a:t> </a:t>
            </a:r>
            <a:r>
              <a:rPr lang="en-IN" dirty="0" err="1"/>
              <a:t>úTôu</a:t>
            </a:r>
            <a:r>
              <a:rPr lang="en-IN" dirty="0"/>
              <a:t>\ </a:t>
            </a:r>
            <a:r>
              <a:rPr lang="en-IN" dirty="0" err="1"/>
              <a:t>úNôRû</a:t>
            </a:r>
            <a:r>
              <a:rPr lang="en-IN" dirty="0"/>
              <a:t>]Ls G§¬</a:t>
            </a:r>
            <a:r>
              <a:rPr lang="en-IN" dirty="0" err="1"/>
              <a:t>hÓ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RLoj§ÓYôo</a:t>
            </a:r>
            <a:r>
              <a:rPr lang="en-IN" dirty="0"/>
              <a:t> </a:t>
            </a:r>
            <a:r>
              <a:rPr lang="en-IN" dirty="0" err="1"/>
              <a:t>ùSôßd¡ÓYôo</a:t>
            </a:r>
            <a:r>
              <a:rPr lang="en-IN" dirty="0"/>
              <a:t> </a:t>
            </a:r>
            <a:r>
              <a:rPr lang="en-IN" dirty="0" err="1"/>
              <a:t>ù_VjûR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2D360-CBC4-47C0-B112-BDD4B9DFC9D8}"/>
              </a:ext>
            </a:extLst>
          </p:cNvPr>
          <p:cNvSpPr txBox="1"/>
          <p:nvPr/>
        </p:nvSpPr>
        <p:spPr>
          <a:xfrm>
            <a:off x="-1" y="5406356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]«u </a:t>
            </a:r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Sm©ÓúYôm</a:t>
            </a:r>
            <a:r>
              <a:rPr lang="en-IN" dirty="0"/>
              <a:t> </a:t>
            </a:r>
            <a:r>
              <a:rPr lang="en-IN" dirty="0" err="1"/>
              <a:t>Tôd¡Vm</a:t>
            </a:r>
            <a:r>
              <a:rPr lang="en-IN" dirty="0"/>
              <a:t> </a:t>
            </a:r>
            <a:r>
              <a:rPr lang="en-IN" dirty="0" err="1"/>
              <a:t>AûPk§ÓúYôm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77459-FFF3-40E4-A438-804A84020C3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EVoj§ÓYôo</a:t>
            </a:r>
            <a:r>
              <a:rPr lang="en-IN" dirty="0"/>
              <a:t>. </a:t>
            </a:r>
            <a:r>
              <a:rPr lang="en-IN" dirty="0" err="1"/>
              <a:t>Rôe¡ÓYôo</a:t>
            </a:r>
            <a:endParaRPr lang="en-IN" dirty="0"/>
          </a:p>
          <a:p>
            <a:r>
              <a:rPr lang="en-IN" dirty="0" err="1"/>
              <a:t>SuûUVôp</a:t>
            </a:r>
            <a:r>
              <a:rPr lang="en-IN" dirty="0"/>
              <a:t> ¨</a:t>
            </a:r>
            <a:r>
              <a:rPr lang="en-IN" dirty="0" err="1"/>
              <a:t>Wl©ÓYôo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E3C09-0DDD-4729-9B49-DCF9F57C88F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G§ol× H[]m ùTÚ¡]ôÛm</a:t>
            </a:r>
          </a:p>
          <a:p>
            <a:r>
              <a:rPr lang="en-IN" dirty="0" err="1"/>
              <a:t>ù_V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SUdÏiÓ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A63FC-106B-425C-A238-2861206D7CB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RÚYôo</a:t>
            </a:r>
            <a:r>
              <a:rPr lang="en-IN" dirty="0"/>
              <a:t> ù_«</a:t>
            </a:r>
            <a:r>
              <a:rPr lang="en-IN" dirty="0" err="1"/>
              <a:t>j§ÓúYôm</a:t>
            </a:r>
            <a:endParaRPr lang="en-IN" dirty="0"/>
          </a:p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ùTtß</a:t>
            </a:r>
            <a:r>
              <a:rPr lang="en-IN" dirty="0"/>
              <a:t> </a:t>
            </a:r>
            <a:r>
              <a:rPr lang="en-IN" dirty="0" err="1"/>
              <a:t>Yôrk§ÓúYôm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2020-12-06T05:16:01Z</dcterms:modified>
</cp:coreProperties>
</file>