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68A86-E009-48F2-8D3B-9B8C1EB5BAD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UÕW¸Rm</a:t>
            </a:r>
            <a:r>
              <a:rPr lang="en-IN" dirty="0"/>
              <a:t> </a:t>
            </a:r>
            <a:r>
              <a:rPr lang="en-IN" dirty="0" err="1"/>
              <a:t>Tô¥ÓúYôm</a:t>
            </a:r>
            <a:endParaRPr lang="en-IN" dirty="0"/>
          </a:p>
          <a:p>
            <a:r>
              <a:rPr lang="es-ES" dirty="0" err="1"/>
              <a:t>Uu</a:t>
            </a:r>
            <a:r>
              <a:rPr lang="es-ES" dirty="0"/>
              <a:t>]u </a:t>
            </a:r>
            <a:r>
              <a:rPr lang="es-ES" dirty="0" err="1"/>
              <a:t>CúVÑ®u</a:t>
            </a:r>
            <a:r>
              <a:rPr lang="es-ES" dirty="0"/>
              <a:t> </a:t>
            </a:r>
            <a:r>
              <a:rPr lang="es-ES" dirty="0" err="1"/>
              <a:t>SôUjûR</a:t>
            </a:r>
            <a:r>
              <a:rPr lang="es-ES" dirty="0"/>
              <a:t> </a:t>
            </a:r>
            <a:r>
              <a:rPr lang="es-ES" dirty="0" err="1"/>
              <a:t>úTôt±ÓúYôm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2AED5-8796-4D99-9ED0-67C9429894C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B]</a:t>
            </a:r>
            <a:r>
              <a:rPr lang="en-IN" dirty="0" err="1"/>
              <a:t>kRUôL</a:t>
            </a:r>
            <a:r>
              <a:rPr lang="en-IN" dirty="0"/>
              <a:t> ¸</a:t>
            </a:r>
            <a:r>
              <a:rPr lang="en-IN" dirty="0" err="1"/>
              <a:t>ReLs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</a:t>
            </a:r>
          </a:p>
          <a:p>
            <a:r>
              <a:rPr lang="en-IN" dirty="0" err="1"/>
              <a:t>BiPYo</a:t>
            </a:r>
            <a:r>
              <a:rPr lang="en-IN" dirty="0"/>
              <a:t> </a:t>
            </a:r>
            <a:r>
              <a:rPr lang="en-IN" dirty="0" err="1"/>
              <a:t>SôUjûR</a:t>
            </a:r>
            <a:r>
              <a:rPr lang="en-IN" dirty="0"/>
              <a:t> </a:t>
            </a:r>
            <a:r>
              <a:rPr lang="en-IN" dirty="0" err="1"/>
              <a:t>EVoj§ÓúYôm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569615-704F-4892-94E2-34C065F69F3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eLs</a:t>
            </a:r>
            <a:r>
              <a:rPr lang="en-IN" dirty="0"/>
              <a:t> </a:t>
            </a:r>
            <a:r>
              <a:rPr lang="en-IN" dirty="0" err="1"/>
              <a:t>úUXôL</a:t>
            </a:r>
            <a:r>
              <a:rPr lang="en-IN" dirty="0"/>
              <a:t> </a:t>
            </a:r>
            <a:r>
              <a:rPr lang="en-IN" dirty="0" err="1"/>
              <a:t>EVokRYûW</a:t>
            </a:r>
            <a:endParaRPr lang="en-IN" dirty="0"/>
          </a:p>
          <a:p>
            <a:r>
              <a:rPr lang="en-IN" dirty="0" err="1"/>
              <a:t>Yôrj</a:t>
            </a:r>
            <a:r>
              <a:rPr lang="en-IN" dirty="0"/>
              <a:t>§ ×</a:t>
            </a:r>
            <a:r>
              <a:rPr lang="en-IN" dirty="0" err="1"/>
              <a:t>LrkÕ</a:t>
            </a:r>
            <a:r>
              <a:rPr lang="en-IN" dirty="0"/>
              <a:t> </a:t>
            </a:r>
            <a:r>
              <a:rPr lang="en-IN" dirty="0" err="1"/>
              <a:t>Õ§j§ÓúYôm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AF5E8-52A7-4018-884D-9165D485D79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YôÚm</a:t>
            </a:r>
            <a:r>
              <a:rPr lang="en-IN" dirty="0"/>
              <a:t> </a:t>
            </a:r>
            <a:r>
              <a:rPr lang="en-IN" dirty="0" err="1"/>
              <a:t>YôgûNûV</a:t>
            </a:r>
            <a:r>
              <a:rPr lang="en-IN" dirty="0"/>
              <a:t> ¾Úm</a:t>
            </a:r>
          </a:p>
          <a:p>
            <a:r>
              <a:rPr lang="en-IN" dirty="0" err="1"/>
              <a:t>YôrdûLûV</a:t>
            </a:r>
            <a:r>
              <a:rPr lang="en-IN" dirty="0"/>
              <a:t> </a:t>
            </a:r>
            <a:r>
              <a:rPr lang="en-IN" dirty="0" err="1"/>
              <a:t>úRtßm</a:t>
            </a:r>
            <a:r>
              <a:rPr lang="en-IN" dirty="0"/>
              <a:t> </a:t>
            </a:r>
            <a:r>
              <a:rPr lang="en-IN" dirty="0" err="1"/>
              <a:t>YpXûU</a:t>
            </a:r>
            <a:r>
              <a:rPr lang="en-IN" dirty="0"/>
              <a:t> </a:t>
            </a:r>
            <a:r>
              <a:rPr lang="en-IN" dirty="0" err="1"/>
              <a:t>RôÚm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D9F3F-6854-44CB-BC40-2D1BE97A83A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çRoLs</a:t>
            </a:r>
            <a:r>
              <a:rPr lang="en-IN" dirty="0"/>
              <a:t> </a:t>
            </a:r>
            <a:r>
              <a:rPr lang="en-IN" dirty="0" err="1"/>
              <a:t>úTôtßm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/>
              <a:t>¾eùLôußm </a:t>
            </a:r>
            <a:r>
              <a:rPr lang="en-IN" dirty="0" err="1"/>
              <a:t>ùNnVô</a:t>
            </a:r>
            <a:r>
              <a:rPr lang="en-IN" dirty="0"/>
              <a:t> </a:t>
            </a:r>
            <a:r>
              <a:rPr lang="en-IN" dirty="0" err="1"/>
              <a:t>Wô_u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C5DCE-2272-4265-991C-8728C3FA849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RôLm</a:t>
            </a:r>
            <a:r>
              <a:rPr lang="en-IN" dirty="0"/>
              <a:t> ¾odÏm ËY </a:t>
            </a:r>
            <a:r>
              <a:rPr lang="en-IN" dirty="0" err="1"/>
              <a:t>Ftß</a:t>
            </a:r>
            <a:endParaRPr lang="en-IN" dirty="0"/>
          </a:p>
          <a:p>
            <a:r>
              <a:rPr lang="en-IN" dirty="0" err="1"/>
              <a:t>RmªPm</a:t>
            </a:r>
            <a:r>
              <a:rPr lang="en-IN" dirty="0"/>
              <a:t> </a:t>
            </a:r>
            <a:r>
              <a:rPr lang="en-IN" dirty="0" err="1"/>
              <a:t>YÚúYôûW</a:t>
            </a:r>
            <a:r>
              <a:rPr lang="en-IN" dirty="0"/>
              <a:t> Rs[</a:t>
            </a:r>
            <a:r>
              <a:rPr lang="en-IN" dirty="0" err="1"/>
              <a:t>ôR</a:t>
            </a:r>
            <a:r>
              <a:rPr lang="en-IN" dirty="0"/>
              <a:t> </a:t>
            </a:r>
            <a:r>
              <a:rPr lang="en-IN" dirty="0" err="1"/>
              <a:t>úSNo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AB1B8-92F6-4774-A6B6-69E35BB60D5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UôkRoLs</a:t>
            </a:r>
            <a:r>
              <a:rPr lang="en-IN" dirty="0"/>
              <a:t> </a:t>
            </a:r>
            <a:r>
              <a:rPr lang="en-IN" dirty="0" err="1"/>
              <a:t>úTôtßm</a:t>
            </a:r>
            <a:r>
              <a:rPr lang="en-IN" dirty="0"/>
              <a:t> </a:t>
            </a:r>
            <a:r>
              <a:rPr lang="en-IN" dirty="0" err="1"/>
              <a:t>Wô_u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UWQjûR</a:t>
            </a:r>
            <a:r>
              <a:rPr lang="en-IN" dirty="0"/>
              <a:t> </a:t>
            </a:r>
            <a:r>
              <a:rPr lang="en-IN" dirty="0" err="1"/>
              <a:t>ù_VUôL</a:t>
            </a:r>
            <a:r>
              <a:rPr lang="en-IN" dirty="0"/>
              <a:t> </a:t>
            </a:r>
            <a:r>
              <a:rPr lang="en-IN" dirty="0" err="1"/>
              <a:t>ùYu</a:t>
            </a:r>
            <a:r>
              <a:rPr lang="en-IN" dirty="0"/>
              <a:t>\</a:t>
            </a:r>
            <a:r>
              <a:rPr lang="en-IN" dirty="0" err="1"/>
              <a:t>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FF6A9-3A38-49D5-926F-C25F6F9A1CA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Uu²lûT A¯j¾o </a:t>
            </a:r>
            <a:r>
              <a:rPr lang="en-IN" dirty="0" err="1"/>
              <a:t>UôkRûW</a:t>
            </a:r>
            <a:r>
              <a:rPr lang="en-IN" dirty="0"/>
              <a:t> Áh¼o</a:t>
            </a:r>
          </a:p>
          <a:p>
            <a:r>
              <a:rPr lang="en-IN" dirty="0" err="1"/>
              <a:t>UßìTUôd</a:t>
            </a:r>
            <a:r>
              <a:rPr lang="en-IN" dirty="0"/>
              <a:t>¡ </a:t>
            </a:r>
            <a:r>
              <a:rPr lang="en-IN" dirty="0" err="1"/>
              <a:t>U¡ûU«p</a:t>
            </a:r>
            <a:r>
              <a:rPr lang="en-IN" dirty="0"/>
              <a:t> úNoj¾o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109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2020-12-01T08:39:39Z</dcterms:modified>
</cp:coreProperties>
</file>