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2E311-82E5-46DA-8C6C-4E49E086AF06}"/>
              </a:ext>
            </a:extLst>
          </p:cNvPr>
          <p:cNvSpPr txBox="1"/>
          <p:nvPr/>
        </p:nvSpPr>
        <p:spPr>
          <a:xfrm>
            <a:off x="0" y="540208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ù_LU§p</a:t>
            </a:r>
            <a:r>
              <a:rPr lang="en-IN" dirty="0"/>
              <a:t> </a:t>
            </a:r>
            <a:r>
              <a:rPr lang="en-IN" dirty="0" err="1"/>
              <a:t>E§jR</a:t>
            </a:r>
            <a:r>
              <a:rPr lang="en-IN" dirty="0"/>
              <a:t> </a:t>
            </a:r>
            <a:r>
              <a:rPr lang="en-IN" dirty="0" err="1"/>
              <a:t>ù_V</a:t>
            </a:r>
            <a:r>
              <a:rPr lang="en-IN" dirty="0"/>
              <a:t> </a:t>
            </a:r>
            <a:r>
              <a:rPr lang="en-IN" dirty="0" err="1"/>
              <a:t>ú_ô§úV</a:t>
            </a:r>
            <a:endParaRPr lang="en-IN" dirty="0"/>
          </a:p>
          <a:p>
            <a:r>
              <a:rPr lang="en-IN" dirty="0" err="1"/>
              <a:t>SWo</a:t>
            </a:r>
            <a:r>
              <a:rPr lang="en-IN" dirty="0"/>
              <a:t> </a:t>
            </a:r>
            <a:r>
              <a:rPr lang="en-IN" dirty="0" err="1"/>
              <a:t>úNVoLs</a:t>
            </a:r>
            <a:r>
              <a:rPr lang="en-IN" dirty="0"/>
              <a:t> </a:t>
            </a:r>
            <a:r>
              <a:rPr lang="en-IN" dirty="0" err="1"/>
              <a:t>Õ§j§Óm</a:t>
            </a:r>
            <a:r>
              <a:rPr lang="en-IN" dirty="0"/>
              <a:t> §</a:t>
            </a:r>
            <a:r>
              <a:rPr lang="en-IN" dirty="0" err="1"/>
              <a:t>ÚY¥úV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C49F9-61AB-406D-B05F-D33898BC623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RôL</a:t>
            </a:r>
            <a:r>
              <a:rPr lang="en-IN" dirty="0"/>
              <a:t> ªg£ </a:t>
            </a:r>
            <a:r>
              <a:rPr lang="en-IN" dirty="0" err="1"/>
              <a:t>TôÓú</a:t>
            </a:r>
            <a:r>
              <a:rPr lang="en-IN" dirty="0"/>
              <a:t>\û]</a:t>
            </a:r>
            <a:r>
              <a:rPr lang="en-IN" dirty="0" err="1"/>
              <a:t>Vô</a:t>
            </a:r>
            <a:endParaRPr lang="en-IN" dirty="0"/>
          </a:p>
          <a:p>
            <a:r>
              <a:rPr lang="en-IN" dirty="0" err="1"/>
              <a:t>úNôLUôú</a:t>
            </a:r>
            <a:r>
              <a:rPr lang="en-IN" dirty="0"/>
              <a:t>]u </a:t>
            </a:r>
            <a:r>
              <a:rPr lang="en-IN" dirty="0" err="1"/>
              <a:t>CjRôW</a:t>
            </a:r>
            <a:r>
              <a:rPr lang="en-IN" dirty="0"/>
              <a:t>¦«p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BFD2-0405-48C2-B939-14BA90DBEC8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Lô£²«p </a:t>
            </a:r>
            <a:r>
              <a:rPr lang="en-IN" dirty="0" err="1"/>
              <a:t>úSNûWl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LôÔúYú</a:t>
            </a:r>
            <a:r>
              <a:rPr lang="en-IN" dirty="0"/>
              <a:t>]ô</a:t>
            </a:r>
          </a:p>
          <a:p>
            <a:r>
              <a:rPr lang="en-IN" dirty="0"/>
              <a:t>Lu²V¬u </a:t>
            </a:r>
            <a:r>
              <a:rPr lang="en-IN" dirty="0" err="1"/>
              <a:t>LôRXúW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249BB-ACCE-40F7-ADA5-18341D44BB5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GlúTô</a:t>
            </a:r>
            <a:r>
              <a:rPr lang="en-IN" dirty="0"/>
              <a:t> </a:t>
            </a:r>
            <a:r>
              <a:rPr lang="en-IN" dirty="0" err="1"/>
              <a:t>EmûUd</a:t>
            </a:r>
            <a:r>
              <a:rPr lang="en-IN" dirty="0"/>
              <a:t> </a:t>
            </a:r>
            <a:r>
              <a:rPr lang="en-IN" dirty="0" err="1"/>
              <a:t>LiÓ</a:t>
            </a:r>
            <a:r>
              <a:rPr lang="en-IN" dirty="0"/>
              <a:t> </a:t>
            </a:r>
            <a:r>
              <a:rPr lang="en-IN" dirty="0" err="1"/>
              <a:t>U¡rk§ÓúYu</a:t>
            </a:r>
            <a:endParaRPr lang="en-IN" dirty="0"/>
          </a:p>
          <a:p>
            <a:r>
              <a:rPr lang="en-IN" dirty="0" err="1"/>
              <a:t>AiQp</a:t>
            </a:r>
            <a:r>
              <a:rPr lang="en-IN" dirty="0"/>
              <a:t> </a:t>
            </a:r>
            <a:r>
              <a:rPr lang="en-IN" dirty="0" err="1"/>
              <a:t>CúVÑúY</a:t>
            </a:r>
            <a:r>
              <a:rPr lang="en-IN" dirty="0"/>
              <a:t> </a:t>
            </a:r>
            <a:r>
              <a:rPr lang="en-IN" dirty="0" err="1"/>
              <a:t>CuTUô</a:t>
            </a:r>
            <a:r>
              <a:rPr lang="en-IN" dirty="0"/>
              <a:t>] </a:t>
            </a:r>
            <a:r>
              <a:rPr lang="en-IN" dirty="0" err="1"/>
              <a:t>UQô</a:t>
            </a:r>
            <a:r>
              <a:rPr lang="en-IN" dirty="0"/>
              <a:t>[ú]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3663E-B949-4F10-8B5F-CD5F6FFCA9CA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LuUûX</a:t>
            </a:r>
            <a:r>
              <a:rPr lang="en-IN" dirty="0"/>
              <a:t> </a:t>
            </a:r>
            <a:r>
              <a:rPr lang="en-IN" dirty="0" err="1"/>
              <a:t>ùY¥l©p</a:t>
            </a:r>
            <a:r>
              <a:rPr lang="en-IN" dirty="0"/>
              <a:t> </a:t>
            </a:r>
            <a:r>
              <a:rPr lang="en-IN" dirty="0" err="1"/>
              <a:t>ReÏúUu</a:t>
            </a:r>
            <a:endParaRPr lang="en-IN" dirty="0"/>
          </a:p>
          <a:p>
            <a:r>
              <a:rPr lang="en-IN" dirty="0" err="1"/>
              <a:t>EjRªúV</a:t>
            </a:r>
            <a:r>
              <a:rPr lang="en-IN" dirty="0"/>
              <a:t> Gu\</a:t>
            </a:r>
            <a:r>
              <a:rPr lang="en-IN" dirty="0" err="1"/>
              <a:t>ûZdÏm</a:t>
            </a:r>
            <a:r>
              <a:rPr lang="en-IN" dirty="0"/>
              <a:t> </a:t>
            </a:r>
            <a:r>
              <a:rPr lang="en-IN" dirty="0" err="1"/>
              <a:t>NjRm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EB640-8A94-48D1-A3D6-659FDFF6BC35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úLhÏm</a:t>
            </a:r>
            <a:r>
              <a:rPr lang="en-IN" dirty="0"/>
              <a:t> ¸Rm </a:t>
            </a:r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CuTúU</a:t>
            </a:r>
            <a:endParaRPr lang="en-IN" dirty="0"/>
          </a:p>
          <a:p>
            <a:r>
              <a:rPr lang="en-IN" dirty="0" err="1"/>
              <a:t>á±PôúVô</a:t>
            </a:r>
            <a:r>
              <a:rPr lang="en-IN" dirty="0"/>
              <a:t> </a:t>
            </a:r>
            <a:r>
              <a:rPr lang="en-IN" dirty="0" err="1"/>
              <a:t>AuTúW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82C04-ADF7-42FB-9569-EE9B6A031D66}"/>
              </a:ext>
            </a:extLst>
          </p:cNvPr>
          <p:cNvSpPr txBox="1"/>
          <p:nvPr/>
        </p:nvSpPr>
        <p:spPr>
          <a:xfrm>
            <a:off x="0" y="5469354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 err="1"/>
              <a:t>Tô¬p</a:t>
            </a:r>
            <a:r>
              <a:rPr lang="en-IN" sz="4000" dirty="0"/>
              <a:t> TW]</a:t>
            </a:r>
            <a:r>
              <a:rPr lang="en-IN" sz="4000" dirty="0" err="1"/>
              <a:t>ôL</a:t>
            </a:r>
            <a:r>
              <a:rPr lang="en-IN" sz="4000" dirty="0"/>
              <a:t> ¿</a:t>
            </a:r>
            <a:r>
              <a:rPr lang="en-IN" sz="4000" dirty="0" err="1"/>
              <a:t>úV</a:t>
            </a:r>
            <a:r>
              <a:rPr lang="en-IN" sz="4000" dirty="0"/>
              <a:t> </a:t>
            </a:r>
            <a:r>
              <a:rPr lang="en-IN" sz="4000" dirty="0" err="1"/>
              <a:t>Tô®LhLônl</a:t>
            </a:r>
            <a:r>
              <a:rPr lang="en-IN" sz="4000" dirty="0"/>
              <a:t> </a:t>
            </a:r>
            <a:r>
              <a:rPr lang="en-IN" sz="4000" dirty="0" err="1"/>
              <a:t>T¬Yô</a:t>
            </a:r>
            <a:r>
              <a:rPr lang="en-IN" sz="4000" dirty="0"/>
              <a:t>]</a:t>
            </a:r>
            <a:r>
              <a:rPr lang="en-IN" sz="4000" dirty="0" err="1"/>
              <a:t>ôn</a:t>
            </a:r>
            <a:endParaRPr lang="en-IN" sz="4000" dirty="0"/>
          </a:p>
          <a:p>
            <a:r>
              <a:rPr lang="en-IN" sz="4000" dirty="0" err="1"/>
              <a:t>AuTôp</a:t>
            </a:r>
            <a:r>
              <a:rPr lang="en-IN" sz="4000" dirty="0"/>
              <a:t> </a:t>
            </a:r>
            <a:r>
              <a:rPr lang="en-IN" sz="4000" dirty="0" err="1"/>
              <a:t>GmûU</a:t>
            </a:r>
            <a:r>
              <a:rPr lang="en-IN" sz="4000" dirty="0"/>
              <a:t> </a:t>
            </a:r>
            <a:r>
              <a:rPr lang="en-IN" sz="4000" dirty="0" err="1"/>
              <a:t>BhùLôiúPôú</a:t>
            </a:r>
            <a:r>
              <a:rPr lang="en-IN" sz="4000" dirty="0"/>
              <a:t>] </a:t>
            </a:r>
            <a:r>
              <a:rPr lang="en-IN" sz="4000" dirty="0" err="1"/>
              <a:t>A§ìT</a:t>
            </a:r>
            <a:r>
              <a:rPr lang="en-IN" sz="4000" dirty="0"/>
              <a:t> </a:t>
            </a:r>
            <a:r>
              <a:rPr lang="en-IN" sz="4000" dirty="0" err="1"/>
              <a:t>ÑkRWú</a:t>
            </a:r>
            <a:r>
              <a:rPr lang="en-IN" sz="4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6E711-A0B9-48FB-B447-17BBF1B16B4C}"/>
              </a:ext>
            </a:extLst>
          </p:cNvPr>
          <p:cNvSpPr txBox="1"/>
          <p:nvPr/>
        </p:nvSpPr>
        <p:spPr>
          <a:xfrm>
            <a:off x="0" y="54186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TôY«Ús</a:t>
            </a:r>
            <a:r>
              <a:rPr lang="en-IN" dirty="0"/>
              <a:t> ¿</a:t>
            </a:r>
            <a:r>
              <a:rPr lang="en-IN" dirty="0" err="1"/>
              <a:t>dLl</a:t>
            </a:r>
            <a:r>
              <a:rPr lang="en-IN" dirty="0"/>
              <a:t> Tô¬²úX </a:t>
            </a:r>
            <a:r>
              <a:rPr lang="en-IN" dirty="0" err="1"/>
              <a:t>TWu</a:t>
            </a:r>
            <a:endParaRPr lang="en-IN" dirty="0"/>
          </a:p>
          <a:p>
            <a:r>
              <a:rPr lang="en-IN" dirty="0" err="1"/>
              <a:t>Tô®Ls</a:t>
            </a:r>
            <a:r>
              <a:rPr lang="en-IN" dirty="0"/>
              <a:t>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úTôdLl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Vô</a:t>
            </a:r>
            <a:r>
              <a:rPr lang="en-IN" dirty="0"/>
              <a:t>]</a:t>
            </a:r>
            <a:r>
              <a:rPr lang="en-IN" dirty="0" err="1"/>
              <a:t>ôúWô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5B0D0-12DC-4160-8FED-6183ED35D821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NôTjûR</a:t>
            </a:r>
            <a:r>
              <a:rPr lang="en-IN" dirty="0"/>
              <a:t> </a:t>
            </a:r>
            <a:r>
              <a:rPr lang="en-IN" dirty="0" err="1"/>
              <a:t>Øtßm</a:t>
            </a:r>
            <a:r>
              <a:rPr lang="en-IN" dirty="0"/>
              <a:t> </a:t>
            </a:r>
            <a:r>
              <a:rPr lang="en-IN" dirty="0" err="1"/>
              <a:t>ùRôûXj§PúY</a:t>
            </a:r>
            <a:endParaRPr lang="en-IN" dirty="0"/>
          </a:p>
          <a:p>
            <a:r>
              <a:rPr lang="pt-BR" dirty="0"/>
              <a:t>Nd§VôL E«oj§h¼úW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8C7F5-436B-444E-9B7F-C0A5A9315AE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AìTô</a:t>
            </a:r>
            <a:r>
              <a:rPr lang="en-IN" dirty="0"/>
              <a:t> </a:t>
            </a:r>
            <a:r>
              <a:rPr lang="en-IN" dirty="0" err="1"/>
              <a:t>ùNôìTô</a:t>
            </a:r>
            <a:r>
              <a:rPr lang="en-IN" dirty="0"/>
              <a:t> </a:t>
            </a:r>
            <a:r>
              <a:rPr lang="en-IN" dirty="0" err="1"/>
              <a:t>At×Rú</a:t>
            </a:r>
            <a:r>
              <a:rPr lang="en-IN" dirty="0"/>
              <a:t>]</a:t>
            </a:r>
          </a:p>
          <a:p>
            <a:r>
              <a:rPr lang="en-IN" dirty="0"/>
              <a:t>B]</a:t>
            </a:r>
            <a:r>
              <a:rPr lang="en-IN" dirty="0" err="1"/>
              <a:t>kRl</a:t>
            </a:r>
            <a:r>
              <a:rPr lang="en-IN" dirty="0"/>
              <a:t> </a:t>
            </a:r>
            <a:r>
              <a:rPr lang="en-IN" dirty="0" err="1"/>
              <a:t>ùTôtTWú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62F9A-293E-4C43-B7D6-03D972C623C8}"/>
              </a:ext>
            </a:extLst>
          </p:cNvPr>
          <p:cNvSpPr txBox="1"/>
          <p:nvPr/>
        </p:nvSpPr>
        <p:spPr>
          <a:xfrm>
            <a:off x="0" y="5406194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GkR²u ¿§</a:t>
            </a:r>
            <a:r>
              <a:rPr lang="en-IN" dirty="0" err="1"/>
              <a:t>ùVpXôm</a:t>
            </a:r>
            <a:r>
              <a:rPr lang="en-IN" dirty="0"/>
              <a:t> </a:t>
            </a:r>
            <a:r>
              <a:rPr lang="en-IN" dirty="0" err="1"/>
              <a:t>LkûRVpúXô</a:t>
            </a:r>
            <a:endParaRPr lang="en-IN" dirty="0"/>
          </a:p>
          <a:p>
            <a:r>
              <a:rPr lang="en-IN" dirty="0"/>
              <a:t>¿o GkR²u £\</a:t>
            </a:r>
            <a:r>
              <a:rPr lang="en-IN" dirty="0" err="1"/>
              <a:t>lTô</a:t>
            </a:r>
            <a:r>
              <a:rPr lang="en-IN" dirty="0"/>
              <a:t>] </a:t>
            </a:r>
            <a:r>
              <a:rPr lang="en-IN" dirty="0" err="1"/>
              <a:t>RôWLúU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DDA3B-1696-48E5-93D6-2E8C1C45B28C}"/>
              </a:ext>
            </a:extLst>
          </p:cNvPr>
          <p:cNvSpPr txBox="1"/>
          <p:nvPr/>
        </p:nvSpPr>
        <p:spPr>
          <a:xfrm>
            <a:off x="0" y="53979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AuúT</a:t>
            </a:r>
            <a:r>
              <a:rPr lang="en-IN" dirty="0"/>
              <a:t> B]</a:t>
            </a:r>
            <a:r>
              <a:rPr lang="en-IN" dirty="0" err="1"/>
              <a:t>kRl</a:t>
            </a:r>
            <a:r>
              <a:rPr lang="en-IN" dirty="0"/>
              <a:t> </a:t>
            </a:r>
            <a:r>
              <a:rPr lang="en-IN" dirty="0" err="1"/>
              <a:t>úTùWô°úV</a:t>
            </a:r>
            <a:endParaRPr lang="en-IN" dirty="0"/>
          </a:p>
          <a:p>
            <a:r>
              <a:rPr lang="en-IN" dirty="0"/>
              <a:t>B§ </a:t>
            </a:r>
            <a:r>
              <a:rPr lang="en-IN" dirty="0" err="1"/>
              <a:t>VkR</a:t>
            </a:r>
            <a:r>
              <a:rPr lang="en-IN" dirty="0"/>
              <a:t> ª</a:t>
            </a:r>
            <a:r>
              <a:rPr lang="en-IN" dirty="0" err="1"/>
              <a:t>pXôl</a:t>
            </a:r>
            <a:r>
              <a:rPr lang="en-IN" dirty="0"/>
              <a:t> </a:t>
            </a:r>
            <a:r>
              <a:rPr lang="en-IN" dirty="0" err="1"/>
              <a:t>TWú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4621F-2220-403B-845D-B75678B9DA5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L§úV</a:t>
            </a:r>
            <a:r>
              <a:rPr lang="en-IN" dirty="0"/>
              <a:t> ¨§</a:t>
            </a:r>
            <a:r>
              <a:rPr lang="en-IN" dirty="0" err="1"/>
              <a:t>úV</a:t>
            </a:r>
            <a:r>
              <a:rPr lang="en-IN" dirty="0"/>
              <a:t> </a:t>
            </a:r>
            <a:r>
              <a:rPr lang="en-IN" dirty="0" err="1"/>
              <a:t>LÚQôLWô</a:t>
            </a:r>
            <a:endParaRPr lang="en-IN" dirty="0"/>
          </a:p>
          <a:p>
            <a:r>
              <a:rPr lang="en-IN" dirty="0" err="1"/>
              <a:t>Lôj§Óm</a:t>
            </a:r>
            <a:r>
              <a:rPr lang="en-IN" dirty="0"/>
              <a:t> ×</a:t>
            </a:r>
            <a:r>
              <a:rPr lang="en-IN" dirty="0" err="1"/>
              <a:t>L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7AB2A-4076-4E5C-862E-D2DDA8B4589E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HûZ</a:t>
            </a:r>
            <a:r>
              <a:rPr lang="en-IN" dirty="0"/>
              <a:t> ùVu²p </a:t>
            </a:r>
            <a:r>
              <a:rPr lang="en-IN" dirty="0" err="1"/>
              <a:t>RôLe</a:t>
            </a:r>
            <a:r>
              <a:rPr lang="en-IN" dirty="0"/>
              <a:t> </a:t>
            </a:r>
            <a:r>
              <a:rPr lang="en-IN" dirty="0" err="1"/>
              <a:t>ùLôiPRôúX</a:t>
            </a:r>
            <a:endParaRPr lang="en-IN" dirty="0"/>
          </a:p>
          <a:p>
            <a:r>
              <a:rPr lang="en-IN" dirty="0" err="1"/>
              <a:t>G¯p</a:t>
            </a:r>
            <a:r>
              <a:rPr lang="en-IN" dirty="0"/>
              <a:t> </a:t>
            </a:r>
            <a:r>
              <a:rPr lang="en-IN" dirty="0" err="1"/>
              <a:t>HLú</a:t>
            </a:r>
            <a:r>
              <a:rPr lang="en-IN" dirty="0"/>
              <a:t>] G]</a:t>
            </a:r>
            <a:r>
              <a:rPr lang="en-IN" dirty="0" err="1"/>
              <a:t>dÏj</a:t>
            </a:r>
            <a:r>
              <a:rPr lang="en-IN" dirty="0"/>
              <a:t> §</a:t>
            </a:r>
            <a:r>
              <a:rPr lang="en-IN" dirty="0" err="1"/>
              <a:t>qV</a:t>
            </a:r>
            <a:r>
              <a:rPr lang="en-IN" dirty="0"/>
              <a:t> </a:t>
            </a:r>
            <a:r>
              <a:rPr lang="en-IN" dirty="0" err="1"/>
              <a:t>BRôWúU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210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2020-12-01T09:04:29Z</dcterms:modified>
</cp:coreProperties>
</file>