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A47BD6-0EE1-4893-9569-DDE114BC26A2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/>
              <a:t>Õ§ </a:t>
            </a:r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BWôRû</a:t>
            </a:r>
            <a:r>
              <a:rPr lang="en-IN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16A94-5BA6-4B38-B28F-AAC4C447007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LôdÏm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 </a:t>
            </a:r>
            <a:r>
              <a:rPr lang="en-IN" dirty="0" err="1"/>
              <a:t>EUdÏ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ûUkRú</a:t>
            </a:r>
            <a:r>
              <a:rPr lang="en-IN" dirty="0"/>
              <a:t>] </a:t>
            </a:r>
            <a:r>
              <a:rPr lang="en-IN" dirty="0" err="1"/>
              <a:t>EUdÏ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4EE427-BE8E-4DDD-AE4A-E71EB11AA34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LôûX«Ûm</a:t>
            </a:r>
            <a:r>
              <a:rPr lang="en-IN" dirty="0"/>
              <a:t> </a:t>
            </a:r>
            <a:r>
              <a:rPr lang="en-IN" dirty="0" err="1"/>
              <a:t>UôûX«Ûm</a:t>
            </a:r>
            <a:endParaRPr lang="en-IN" dirty="0"/>
          </a:p>
          <a:p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AlTôÜdúL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65F82-D4D8-40BD-A1AF-EBD072E4D645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çV</a:t>
            </a:r>
            <a:r>
              <a:rPr lang="en-IN" dirty="0"/>
              <a:t> </a:t>
            </a:r>
            <a:r>
              <a:rPr lang="en-IN" dirty="0" err="1"/>
              <a:t>B®úV</a:t>
            </a:r>
            <a:r>
              <a:rPr lang="en-IN" dirty="0"/>
              <a:t> </a:t>
            </a:r>
            <a:r>
              <a:rPr lang="en-IN" dirty="0" err="1"/>
              <a:t>EUdÏ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 err="1"/>
              <a:t>ÕûQVô</a:t>
            </a:r>
            <a:r>
              <a:rPr lang="en-IN" dirty="0"/>
              <a:t>[</a:t>
            </a:r>
            <a:r>
              <a:rPr lang="en-IN" dirty="0" err="1"/>
              <a:t>úW</a:t>
            </a:r>
            <a:r>
              <a:rPr lang="en-IN" dirty="0"/>
              <a:t> </a:t>
            </a:r>
            <a:r>
              <a:rPr lang="en-IN" dirty="0" err="1"/>
              <a:t>EUdÏ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0CE26-AE6F-4EB4-A476-8D410EEFA5F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</a:t>
            </a:r>
            <a:r>
              <a:rPr lang="en-IN" dirty="0"/>
              <a:t>]</a:t>
            </a:r>
            <a:r>
              <a:rPr lang="en-IN" dirty="0" err="1"/>
              <a:t>l©RôúY</a:t>
            </a:r>
            <a:r>
              <a:rPr lang="en-IN" dirty="0"/>
              <a:t> </a:t>
            </a:r>
            <a:r>
              <a:rPr lang="en-IN" dirty="0" err="1"/>
              <a:t>EUdÏ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s-ES" dirty="0" err="1"/>
              <a:t>Y¯Lôh¥úV</a:t>
            </a:r>
            <a:r>
              <a:rPr lang="es-ES" dirty="0"/>
              <a:t> </a:t>
            </a:r>
            <a:r>
              <a:rPr lang="es-ES" dirty="0" err="1"/>
              <a:t>EUdÏ</a:t>
            </a:r>
            <a:r>
              <a:rPr lang="es-ES" dirty="0"/>
              <a:t> </a:t>
            </a:r>
            <a:r>
              <a:rPr lang="es-ES" dirty="0" err="1"/>
              <a:t>BWôRû</a:t>
            </a:r>
            <a:r>
              <a:rPr lang="es-ES" dirty="0"/>
              <a:t>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6D54F-1066-4CAD-9FFD-385BA9BBA882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ËY </a:t>
            </a:r>
            <a:r>
              <a:rPr lang="en-IN" dirty="0" err="1"/>
              <a:t>T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úV</a:t>
            </a:r>
            <a:r>
              <a:rPr lang="en-IN" dirty="0"/>
              <a:t> </a:t>
            </a:r>
            <a:r>
              <a:rPr lang="en-IN" dirty="0" err="1"/>
              <a:t>EUdÏ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/>
              <a:t>ËYjRi½úW </a:t>
            </a:r>
            <a:r>
              <a:rPr lang="en-IN" dirty="0" err="1"/>
              <a:t>EUdÏ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99C270-3E02-4370-9BAD-008DAA7754FB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úULvRmTúU</a:t>
            </a:r>
            <a:r>
              <a:rPr lang="en-IN" dirty="0"/>
              <a:t> </a:t>
            </a:r>
            <a:r>
              <a:rPr lang="en-IN" dirty="0" err="1"/>
              <a:t>EUdÏ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 err="1"/>
              <a:t>úU£VôúY</a:t>
            </a:r>
            <a:r>
              <a:rPr lang="en-IN" dirty="0"/>
              <a:t> </a:t>
            </a:r>
            <a:r>
              <a:rPr lang="en-IN" dirty="0" err="1"/>
              <a:t>EUdÏ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3375B4-3FB3-423C-B23F-0CAEE3641ECC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SpX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 </a:t>
            </a:r>
            <a:r>
              <a:rPr lang="en-IN" dirty="0" err="1"/>
              <a:t>EUdÏ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 err="1"/>
              <a:t>SpX</a:t>
            </a:r>
            <a:r>
              <a:rPr lang="en-IN" dirty="0"/>
              <a:t> </a:t>
            </a:r>
            <a:r>
              <a:rPr lang="en-IN" dirty="0" err="1"/>
              <a:t>ÁhTúW</a:t>
            </a:r>
            <a:r>
              <a:rPr lang="en-IN" dirty="0"/>
              <a:t> </a:t>
            </a:r>
            <a:r>
              <a:rPr lang="en-IN" dirty="0" err="1"/>
              <a:t>EUdÏ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9305A5-AA65-4777-98FD-C8AD5392D59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¡±</a:t>
            </a:r>
            <a:r>
              <a:rPr lang="en-IN" dirty="0" err="1"/>
              <a:t>vÕúY</a:t>
            </a:r>
            <a:r>
              <a:rPr lang="en-IN" dirty="0"/>
              <a:t> </a:t>
            </a:r>
            <a:r>
              <a:rPr lang="en-IN" dirty="0" err="1"/>
              <a:t>EUdÏ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 err="1"/>
              <a:t>YpX</a:t>
            </a:r>
            <a:r>
              <a:rPr lang="en-IN" dirty="0"/>
              <a:t> ©</a:t>
            </a:r>
            <a:r>
              <a:rPr lang="en-IN" dirty="0" err="1"/>
              <a:t>RôúY</a:t>
            </a:r>
            <a:r>
              <a:rPr lang="en-IN" dirty="0"/>
              <a:t> </a:t>
            </a:r>
            <a:r>
              <a:rPr lang="en-IN" dirty="0" err="1"/>
              <a:t>EUdÏ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7A3AE8-9268-470F-A2E8-86A86E348B3A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¿§ </a:t>
            </a:r>
            <a:r>
              <a:rPr lang="en-IN" dirty="0" err="1"/>
              <a:t>úRYú</a:t>
            </a:r>
            <a:r>
              <a:rPr lang="en-IN" dirty="0"/>
              <a:t>] </a:t>
            </a:r>
            <a:r>
              <a:rPr lang="en-IN" dirty="0" err="1"/>
              <a:t>EUdÏ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/>
              <a:t>¨</a:t>
            </a:r>
            <a:r>
              <a:rPr lang="en-IN" dirty="0" err="1"/>
              <a:t>j§V</a:t>
            </a:r>
            <a:r>
              <a:rPr lang="en-IN" dirty="0"/>
              <a:t> </a:t>
            </a:r>
            <a:r>
              <a:rPr lang="en-IN" dirty="0" err="1"/>
              <a:t>Wô_ú</a:t>
            </a:r>
            <a:r>
              <a:rPr lang="en-IN" dirty="0"/>
              <a:t>] </a:t>
            </a:r>
            <a:r>
              <a:rPr lang="en-IN" dirty="0" err="1"/>
              <a:t>EUdÏ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1476</TotalTime>
  <Words>121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2020-12-01T09:17:24Z</dcterms:modified>
</cp:coreProperties>
</file>