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E5BF-B7F8-4E45-BEE5-CC5C858500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ºo CúVÑ SôUm A§NV SôUm</a:t>
            </a:r>
          </a:p>
          <a:p>
            <a:r>
              <a:rPr lang="en-IN" dirty="0" err="1"/>
              <a:t>HûZ</a:t>
            </a:r>
            <a:r>
              <a:rPr lang="en-IN" dirty="0"/>
              <a:t> G]</a:t>
            </a:r>
            <a:r>
              <a:rPr lang="en-IN" dirty="0" err="1"/>
              <a:t>d¡uT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15B93-9973-41C2-980F-91F2A5D73FF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Yô]m éªúVôÓ TôRô[m VôÜm</a:t>
            </a:r>
          </a:p>
          <a:p>
            <a:r>
              <a:rPr lang="en-IN" dirty="0" err="1"/>
              <a:t>Yôrj</a:t>
            </a:r>
            <a:r>
              <a:rPr lang="en-IN" dirty="0"/>
              <a:t>§ </a:t>
            </a:r>
            <a:r>
              <a:rPr lang="en-IN" dirty="0" err="1"/>
              <a:t>YQeÏm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0CF0D-2725-4E2F-B418-6BBF0E1A57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Yô²Ûm </a:t>
            </a:r>
            <a:r>
              <a:rPr lang="en-IN" dirty="0" err="1"/>
              <a:t>é®ÛØs</a:t>
            </a:r>
            <a:r>
              <a:rPr lang="en-IN" dirty="0"/>
              <a:t>[ </a:t>
            </a:r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A§LôWjûRÙm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ZPd</a:t>
            </a:r>
            <a:r>
              <a:rPr lang="en-IN" dirty="0"/>
              <a:t>¡ </a:t>
            </a:r>
            <a:r>
              <a:rPr lang="en-IN" dirty="0" err="1"/>
              <a:t>ùYu</a:t>
            </a:r>
            <a:r>
              <a:rPr lang="en-IN" dirty="0"/>
              <a:t>\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21E7B-86F9-479B-AFFD-BD3EE9A341A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HLU]</a:t>
            </a:r>
            <a:r>
              <a:rPr lang="en-IN" dirty="0" err="1"/>
              <a:t>úRôÓ</a:t>
            </a:r>
            <a:r>
              <a:rPr lang="en-IN" dirty="0"/>
              <a:t> </a:t>
            </a:r>
            <a:r>
              <a:rPr lang="en-IN" dirty="0" err="1"/>
              <a:t>áÓªP</a:t>
            </a:r>
            <a:r>
              <a:rPr lang="en-IN" dirty="0"/>
              <a:t> </a:t>
            </a:r>
            <a:r>
              <a:rPr lang="en-IN" dirty="0" err="1"/>
              <a:t>ùUeÏm</a:t>
            </a:r>
            <a:endParaRPr lang="en-IN" dirty="0"/>
          </a:p>
          <a:p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YWm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217D8-668E-4FE2-926E-F84933A525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</a:t>
            </a:r>
            <a:r>
              <a:rPr lang="en-IN" dirty="0"/>
              <a:t> </a:t>
            </a:r>
            <a:r>
              <a:rPr lang="en-IN" dirty="0" err="1"/>
              <a:t>Á§p</a:t>
            </a:r>
            <a:r>
              <a:rPr lang="en-IN" dirty="0"/>
              <a:t> </a:t>
            </a:r>
            <a:r>
              <a:rPr lang="en-IN" dirty="0" err="1"/>
              <a:t>úRôu</a:t>
            </a:r>
            <a:r>
              <a:rPr lang="en-IN" dirty="0"/>
              <a:t>±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SmûU</a:t>
            </a:r>
            <a:endParaRPr lang="en-IN" dirty="0"/>
          </a:p>
          <a:p>
            <a:r>
              <a:rPr lang="en-IN" dirty="0" err="1"/>
              <a:t>TkRØ</a:t>
            </a:r>
            <a:r>
              <a:rPr lang="en-IN" dirty="0"/>
              <a:t>\ </a:t>
            </a:r>
            <a:r>
              <a:rPr lang="en-IN" dirty="0" err="1"/>
              <a:t>úNodÏm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C77F7-F065-4FA0-82E8-A405E7665BF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EYok§uß</a:t>
            </a:r>
            <a:r>
              <a:rPr lang="en-IN" dirty="0"/>
              <a:t> </a:t>
            </a:r>
            <a:r>
              <a:rPr lang="en-IN" dirty="0" err="1"/>
              <a:t>SpÏm</a:t>
            </a:r>
            <a:endParaRPr lang="en-IN" dirty="0"/>
          </a:p>
          <a:p>
            <a:r>
              <a:rPr lang="en-IN" dirty="0" err="1"/>
              <a:t>EjRUo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A550D-6943-41DF-BF39-67DBDF45311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GeÏØiúPô</a:t>
            </a:r>
            <a:r>
              <a:rPr lang="en-IN" dirty="0"/>
              <a:t> </a:t>
            </a:r>
            <a:r>
              <a:rPr lang="en-IN" dirty="0" err="1"/>
              <a:t>SiTo</a:t>
            </a:r>
            <a:endParaRPr lang="en-IN" dirty="0"/>
          </a:p>
          <a:p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34B58-6567-46C2-98FA-4015FF7A947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SôUj§Ûm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TdRo</a:t>
            </a:r>
            <a:r>
              <a:rPr lang="en-IN" dirty="0"/>
              <a:t> ¨Rm </a:t>
            </a:r>
            <a:r>
              <a:rPr lang="en-IN" dirty="0" err="1"/>
              <a:t>YôrjÕm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3B065-E438-482E-BEAE-576836C23D0D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ØZeLôÛm</a:t>
            </a:r>
            <a:r>
              <a:rPr lang="en-IN" dirty="0"/>
              <a:t> </a:t>
            </a:r>
            <a:r>
              <a:rPr lang="en-IN" dirty="0" err="1"/>
              <a:t>ØPe¡Pf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YpXYWôm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4B5EB-669F-41CB-9E58-D9086128A7C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T¬LôWm</a:t>
            </a:r>
            <a:r>
              <a:rPr lang="en-IN" dirty="0"/>
              <a:t> </a:t>
            </a:r>
            <a:r>
              <a:rPr lang="en-IN" dirty="0" err="1"/>
              <a:t>TôRLodÏ</a:t>
            </a:r>
            <a:r>
              <a:rPr lang="en-IN" dirty="0"/>
              <a:t> </a:t>
            </a:r>
            <a:r>
              <a:rPr lang="en-IN" dirty="0" err="1"/>
              <a:t>SpL</a:t>
            </a:r>
            <a:endParaRPr lang="en-IN" dirty="0"/>
          </a:p>
          <a:p>
            <a:r>
              <a:rPr lang="en-IN" dirty="0" err="1"/>
              <a:t>Tô¬Pj§p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77769-3116-41CD-9E5D-53D1A914B4B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TôYUt</a:t>
            </a:r>
            <a:r>
              <a:rPr lang="en-IN" dirty="0"/>
              <a:t>\ </a:t>
            </a:r>
            <a:r>
              <a:rPr lang="en-IN" dirty="0" err="1"/>
              <a:t>Ë®VjûR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§¬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 </a:t>
            </a:r>
            <a:r>
              <a:rPr lang="en-IN" dirty="0" err="1"/>
              <a:t>RkR</a:t>
            </a:r>
            <a:endParaRPr lang="en-IN" dirty="0"/>
          </a:p>
          <a:p>
            <a:r>
              <a:rPr lang="pl-PL" dirty="0"/>
              <a:t>TôYm ¾odÏm ×i¦V 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41A23-D75C-4983-BA4A-365E8CCD97C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úStßm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Nôtßm</a:t>
            </a:r>
            <a:r>
              <a:rPr lang="en-IN" dirty="0"/>
              <a:t> Õ§ </a:t>
            </a:r>
            <a:r>
              <a:rPr lang="en-IN" dirty="0" err="1"/>
              <a:t>HtÏm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C39F3-E4E0-4AC8-BF20-5F734349832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úTôtßm</a:t>
            </a:r>
            <a:r>
              <a:rPr lang="es-ES" dirty="0"/>
              <a:t> </a:t>
            </a:r>
            <a:r>
              <a:rPr lang="es-ES" dirty="0" err="1"/>
              <a:t>TdRo</a:t>
            </a:r>
            <a:r>
              <a:rPr lang="es-ES" dirty="0"/>
              <a:t> </a:t>
            </a:r>
            <a:r>
              <a:rPr lang="es-ES" dirty="0" err="1"/>
              <a:t>NûT«u</a:t>
            </a:r>
            <a:r>
              <a:rPr lang="es-ES" dirty="0"/>
              <a:t> </a:t>
            </a:r>
            <a:r>
              <a:rPr lang="es-ES" dirty="0" err="1"/>
              <a:t>A©ú`Lm</a:t>
            </a:r>
            <a:r>
              <a:rPr lang="es-ES" dirty="0"/>
              <a:t> Ft±</a:t>
            </a:r>
          </a:p>
          <a:p>
            <a:r>
              <a:rPr lang="en-IN" dirty="0" err="1"/>
              <a:t>T¬ÑjRUôdÏm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6167E-6103-47C9-8DC1-F0915159F26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ÕuTm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¨Rm </a:t>
            </a:r>
            <a:r>
              <a:rPr lang="en-IN" dirty="0" err="1"/>
              <a:t>úRôtL</a:t>
            </a:r>
            <a:endParaRPr lang="en-IN" dirty="0"/>
          </a:p>
          <a:p>
            <a:r>
              <a:rPr lang="en-IN" dirty="0" err="1"/>
              <a:t>CWjRm</a:t>
            </a:r>
            <a:r>
              <a:rPr lang="en-IN" dirty="0"/>
              <a:t> £k§ ¨u\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687B4-4DBC-411F-A10D-C81ED386F7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Ë®j§P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A°j§hP</a:t>
            </a:r>
            <a:r>
              <a:rPr lang="en-IN" dirty="0"/>
              <a:t>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199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65</cp:revision>
  <dcterms:created xsi:type="dcterms:W3CDTF">2019-11-02T16:27:41Z</dcterms:created>
  <dcterms:modified xsi:type="dcterms:W3CDTF">2020-12-01T09:58:29Z</dcterms:modified>
</cp:coreProperties>
</file>