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E2B77-7FFC-40DF-8A3C-27A6ACB0690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ULjÕY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YpXûUVôL</a:t>
            </a:r>
            <a:r>
              <a:rPr lang="en-IN" dirty="0"/>
              <a:t> </a:t>
            </a:r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Yk§Óm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603B1-9F98-42C5-883E-43EB4C13479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ùNôìTú</a:t>
            </a:r>
            <a:r>
              <a:rPr lang="en-IN" dirty="0"/>
              <a:t>]õ </a:t>
            </a:r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]õ</a:t>
            </a:r>
          </a:p>
          <a:p>
            <a:r>
              <a:rPr lang="en-IN" dirty="0" err="1"/>
              <a:t>Uu</a:t>
            </a:r>
            <a:r>
              <a:rPr lang="en-IN" dirty="0"/>
              <a:t>]ô </a:t>
            </a:r>
            <a:r>
              <a:rPr lang="en-IN" dirty="0" err="1"/>
              <a:t>YkRôºoYôRm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30976-353B-410B-8124-CEDBFD63530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TôYjûR</a:t>
            </a:r>
            <a:r>
              <a:rPr lang="en-IN" dirty="0"/>
              <a:t> </a:t>
            </a:r>
            <a:r>
              <a:rPr lang="en-IN" dirty="0" err="1"/>
              <a:t>ùYßjÕ</a:t>
            </a:r>
            <a:r>
              <a:rPr lang="en-IN" dirty="0"/>
              <a:t> </a:t>
            </a:r>
            <a:r>
              <a:rPr lang="en-IN" dirty="0" err="1"/>
              <a:t>Tô®ûV</a:t>
            </a:r>
            <a:r>
              <a:rPr lang="en-IN" dirty="0"/>
              <a:t> </a:t>
            </a:r>
            <a:r>
              <a:rPr lang="en-IN" dirty="0" err="1"/>
              <a:t>úS£dÏm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 ¿o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D4231-39B5-47EC-B198-1125E97E629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LôÚiV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]õ </a:t>
            </a:r>
            <a:r>
              <a:rPr lang="en-IN" dirty="0" err="1"/>
              <a:t>L§ÙmûU</a:t>
            </a:r>
            <a:r>
              <a:rPr lang="en-IN" dirty="0"/>
              <a:t> </a:t>
            </a:r>
            <a:r>
              <a:rPr lang="en-IN" dirty="0" err="1"/>
              <a:t>Ai¥ú</a:t>
            </a:r>
            <a:r>
              <a:rPr lang="en-IN" dirty="0"/>
              <a:t>]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LûP</a:t>
            </a:r>
            <a:r>
              <a:rPr lang="en-IN" dirty="0"/>
              <a:t>£ </a:t>
            </a:r>
            <a:r>
              <a:rPr lang="en-IN" dirty="0" err="1"/>
              <a:t>YûWÙm</a:t>
            </a:r>
            <a:r>
              <a:rPr lang="en-IN" dirty="0"/>
              <a:t> </a:t>
            </a:r>
            <a:r>
              <a:rPr lang="en-IN" dirty="0" err="1"/>
              <a:t>LôjÕ</a:t>
            </a:r>
            <a:r>
              <a:rPr lang="en-IN" dirty="0"/>
              <a:t> </a:t>
            </a:r>
            <a:r>
              <a:rPr lang="en-IN" dirty="0" err="1"/>
              <a:t>CWh£Ùm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63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2020-12-01T10:06:24Z</dcterms:modified>
</cp:coreProperties>
</file>