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62D743-AB65-4FCE-87DC-30A9C0F3C12F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j§VUôm</a:t>
            </a:r>
            <a:r>
              <a:rPr lang="en-IN" dirty="0"/>
              <a:t> £ú]</a:t>
            </a:r>
            <a:r>
              <a:rPr lang="en-IN" dirty="0" err="1"/>
              <a:t>Lj§u</a:t>
            </a:r>
            <a:r>
              <a:rPr lang="en-IN" dirty="0"/>
              <a:t>; </a:t>
            </a:r>
            <a:r>
              <a:rPr lang="en-IN" dirty="0" err="1"/>
              <a:t>BZØm</a:t>
            </a:r>
            <a:r>
              <a:rPr lang="en-IN" dirty="0"/>
              <a:t> </a:t>
            </a:r>
            <a:r>
              <a:rPr lang="en-IN" dirty="0" err="1"/>
              <a:t>EVWØm</a:t>
            </a:r>
            <a:endParaRPr lang="en-IN" dirty="0"/>
          </a:p>
          <a:p>
            <a:r>
              <a:rPr lang="nn-NO" dirty="0"/>
              <a:t>¿[Øm Å§Ùm BWônk§P;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6F092-8EC2-4F8B-B206-4BB6EDB9683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UWQj§u</a:t>
            </a:r>
            <a:r>
              <a:rPr lang="en-IN" dirty="0"/>
              <a:t> </a:t>
            </a:r>
            <a:r>
              <a:rPr lang="en-IN" dirty="0" err="1"/>
              <a:t>Lô¬Ús</a:t>
            </a:r>
            <a:r>
              <a:rPr lang="en-IN" dirty="0"/>
              <a:t> Ts[</a:t>
            </a:r>
            <a:r>
              <a:rPr lang="en-IN" dirty="0" err="1"/>
              <a:t>Uô¡l</a:t>
            </a:r>
            <a:r>
              <a:rPr lang="en-IN" dirty="0"/>
              <a:t> </a:t>
            </a:r>
            <a:r>
              <a:rPr lang="en-IN" dirty="0" err="1"/>
              <a:t>TôûR«p</a:t>
            </a:r>
            <a:endParaRPr lang="en-IN" dirty="0"/>
          </a:p>
          <a:p>
            <a:r>
              <a:rPr lang="en-IN" dirty="0"/>
              <a:t>©¬</a:t>
            </a:r>
            <a:r>
              <a:rPr lang="en-IN" dirty="0" err="1"/>
              <a:t>VôùRu</a:t>
            </a:r>
            <a:r>
              <a:rPr lang="en-IN" dirty="0"/>
              <a:t> </a:t>
            </a:r>
            <a:r>
              <a:rPr lang="en-IN" dirty="0" err="1"/>
              <a:t>áPúY</a:t>
            </a:r>
            <a:r>
              <a:rPr lang="en-IN" dirty="0"/>
              <a:t> </a:t>
            </a:r>
            <a:r>
              <a:rPr lang="en-IN" dirty="0" err="1"/>
              <a:t>YÚ¡u</a:t>
            </a:r>
            <a:r>
              <a:rPr lang="en-IN" dirty="0"/>
              <a:t>\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CúVÑúY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9B153-44C1-4B00-B9E9-BBD13DD1A3EA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©¬</a:t>
            </a:r>
            <a:r>
              <a:rPr lang="en-IN" dirty="0" err="1"/>
              <a:t>VôR</a:t>
            </a:r>
            <a:r>
              <a:rPr lang="en-IN" dirty="0"/>
              <a:t> </a:t>
            </a:r>
            <a:r>
              <a:rPr lang="en-IN" dirty="0" err="1"/>
              <a:t>úSNúW</a:t>
            </a:r>
            <a:r>
              <a:rPr lang="en-IN" dirty="0"/>
              <a:t> ¾WôR </a:t>
            </a:r>
            <a:r>
              <a:rPr lang="en-IN" dirty="0" err="1"/>
              <a:t>úSNúU</a:t>
            </a:r>
            <a:endParaRPr lang="en-IN" dirty="0"/>
          </a:p>
          <a:p>
            <a:r>
              <a:rPr lang="en-IN" dirty="0"/>
              <a:t>¿</a:t>
            </a:r>
            <a:r>
              <a:rPr lang="en-IN" dirty="0" err="1"/>
              <a:t>úW</a:t>
            </a:r>
            <a:r>
              <a:rPr lang="en-IN" dirty="0"/>
              <a:t> Gu ¨</a:t>
            </a:r>
            <a:r>
              <a:rPr lang="en-IN" dirty="0" err="1"/>
              <a:t>j§VUôm</a:t>
            </a:r>
            <a:r>
              <a:rPr lang="en-IN" dirty="0"/>
              <a:t> </a:t>
            </a:r>
            <a:r>
              <a:rPr lang="en-IN" dirty="0" err="1"/>
              <a:t>ÑRkRWUôúU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0682A-EDEF-4014-8AE4-137DB9A687B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Clé®p</a:t>
            </a:r>
            <a:r>
              <a:rPr lang="en-IN" dirty="0"/>
              <a:t> </a:t>
            </a:r>
            <a:r>
              <a:rPr lang="en-IN" dirty="0" err="1"/>
              <a:t>UhÓúUô</a:t>
            </a:r>
            <a:r>
              <a:rPr lang="en-IN" dirty="0"/>
              <a:t> ¨</a:t>
            </a:r>
            <a:r>
              <a:rPr lang="en-IN" dirty="0" err="1"/>
              <a:t>j§V</a:t>
            </a:r>
            <a:r>
              <a:rPr lang="en-IN" dirty="0"/>
              <a:t> ¨</a:t>
            </a:r>
            <a:r>
              <a:rPr lang="en-IN" dirty="0" err="1"/>
              <a:t>j§V</a:t>
            </a:r>
            <a:r>
              <a:rPr lang="en-IN" dirty="0"/>
              <a:t> </a:t>
            </a:r>
            <a:r>
              <a:rPr lang="en-IN" dirty="0" err="1"/>
              <a:t>ÙLeL</a:t>
            </a:r>
            <a:r>
              <a:rPr lang="en-IN" dirty="0"/>
              <a:t>[</a:t>
            </a:r>
            <a:r>
              <a:rPr lang="en-IN" dirty="0" err="1"/>
              <a:t>ôn</a:t>
            </a:r>
            <a:endParaRPr lang="en-IN" dirty="0"/>
          </a:p>
          <a:p>
            <a:r>
              <a:rPr lang="en-IN" dirty="0"/>
              <a:t>Gu]</a:t>
            </a:r>
            <a:r>
              <a:rPr lang="en-IN" dirty="0" err="1"/>
              <a:t>ôjUúSNúWôúP</a:t>
            </a:r>
            <a:r>
              <a:rPr lang="en-IN" dirty="0"/>
              <a:t> </a:t>
            </a:r>
            <a:r>
              <a:rPr lang="en-IN" dirty="0" err="1"/>
              <a:t>YôÝúYu</a:t>
            </a:r>
            <a:r>
              <a:rPr lang="en-IN" dirty="0"/>
              <a:t> ¨</a:t>
            </a:r>
            <a:r>
              <a:rPr lang="en-IN" dirty="0" err="1"/>
              <a:t>j§VUôn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DB7AB-282B-4DA5-85B3-E680ACC8A43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£ú]¡</a:t>
            </a:r>
            <a:r>
              <a:rPr lang="en-IN" dirty="0" err="1"/>
              <a:t>R¬p</a:t>
            </a:r>
            <a:r>
              <a:rPr lang="en-IN" dirty="0"/>
              <a:t> ¨</a:t>
            </a:r>
            <a:r>
              <a:rPr lang="en-IN" dirty="0" err="1"/>
              <a:t>uù</a:t>
            </a:r>
            <a:r>
              <a:rPr lang="en-IN" dirty="0"/>
              <a:t>\</a:t>
            </a:r>
            <a:r>
              <a:rPr lang="en-IN" dirty="0" err="1"/>
              <a:t>uû</a:t>
            </a:r>
            <a:r>
              <a:rPr lang="en-IN" dirty="0"/>
              <a:t>]l ©¬j¾úW </a:t>
            </a:r>
            <a:r>
              <a:rPr lang="en-IN" dirty="0" err="1"/>
              <a:t>CúVÑúY</a:t>
            </a:r>
            <a:endParaRPr lang="en-IN" dirty="0"/>
          </a:p>
          <a:p>
            <a:r>
              <a:rPr lang="en-IN" dirty="0" err="1"/>
              <a:t>EmúUôÓ</a:t>
            </a:r>
            <a:r>
              <a:rPr lang="en-IN" dirty="0"/>
              <a:t> </a:t>
            </a:r>
            <a:r>
              <a:rPr lang="en-IN" dirty="0" err="1"/>
              <a:t>áPúY</a:t>
            </a:r>
            <a:r>
              <a:rPr lang="en-IN" dirty="0"/>
              <a:t> </a:t>
            </a:r>
            <a:r>
              <a:rPr lang="en-IN" dirty="0" err="1"/>
              <a:t>YôNm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ùNnVúYõ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437732-C2EC-4A8F-81BB-440A0772A3EA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</a:t>
            </a:r>
            <a:r>
              <a:rPr lang="en-IN" dirty="0"/>
              <a:t>]ô§ </a:t>
            </a:r>
            <a:r>
              <a:rPr lang="en-IN" dirty="0" err="1"/>
              <a:t>Yô</a:t>
            </a:r>
            <a:r>
              <a:rPr lang="en-IN" dirty="0"/>
              <a:t>]</a:t>
            </a:r>
            <a:r>
              <a:rPr lang="en-IN" dirty="0" err="1"/>
              <a:t>eLÞm</a:t>
            </a:r>
            <a:r>
              <a:rPr lang="en-IN" dirty="0"/>
              <a:t> </a:t>
            </a:r>
            <a:r>
              <a:rPr lang="en-IN" dirty="0" err="1"/>
              <a:t>APeLúY</a:t>
            </a:r>
            <a:r>
              <a:rPr lang="en-IN" dirty="0"/>
              <a:t> </a:t>
            </a:r>
            <a:r>
              <a:rPr lang="en-IN" dirty="0" err="1"/>
              <a:t>Ø¥VôR</a:t>
            </a:r>
            <a:endParaRPr lang="en-IN" dirty="0"/>
          </a:p>
          <a:p>
            <a:r>
              <a:rPr lang="pl-PL" dirty="0"/>
              <a:t>úRYô§ úRY²u úSN ×j§Wu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FC31E-CAC8-46CA-B6BF-E456575BA0C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çRWYo</a:t>
            </a:r>
            <a:r>
              <a:rPr lang="en-IN" dirty="0"/>
              <a:t> </a:t>
            </a:r>
            <a:r>
              <a:rPr lang="en-IN" dirty="0" err="1"/>
              <a:t>Õ§Lû</a:t>
            </a:r>
            <a:r>
              <a:rPr lang="en-IN" dirty="0"/>
              <a:t>[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çVWYo</a:t>
            </a:r>
            <a:r>
              <a:rPr lang="en-IN" dirty="0"/>
              <a:t> </a:t>
            </a:r>
            <a:r>
              <a:rPr lang="en-IN" dirty="0" err="1"/>
              <a:t>U¡ûUÙm</a:t>
            </a:r>
            <a:endParaRPr lang="en-IN" dirty="0"/>
          </a:p>
          <a:p>
            <a:r>
              <a:rPr lang="en-IN" dirty="0" err="1"/>
              <a:t>çWúY</a:t>
            </a:r>
            <a:r>
              <a:rPr lang="en-IN" dirty="0"/>
              <a:t> ®h¥\e¡ </a:t>
            </a:r>
            <a:r>
              <a:rPr lang="en-IN" dirty="0" err="1"/>
              <a:t>Ui¦p</a:t>
            </a:r>
            <a:r>
              <a:rPr lang="en-IN" dirty="0"/>
              <a:t> </a:t>
            </a:r>
            <a:r>
              <a:rPr lang="en-IN" dirty="0" err="1"/>
              <a:t>YkRôúW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805AE1-E532-41C6-AED7-214D6DB3F15F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LojRô</a:t>
            </a:r>
            <a:r>
              <a:rPr lang="en-IN" dirty="0"/>
              <a:t>§ </a:t>
            </a:r>
            <a:r>
              <a:rPr lang="en-IN" dirty="0" err="1"/>
              <a:t>LojRôÜm</a:t>
            </a:r>
            <a:r>
              <a:rPr lang="en-IN" dirty="0"/>
              <a:t> </a:t>
            </a:r>
            <a:r>
              <a:rPr lang="en-IN" dirty="0" err="1"/>
              <a:t>CWô_ô</a:t>
            </a:r>
            <a:r>
              <a:rPr lang="en-IN" dirty="0"/>
              <a:t>§ </a:t>
            </a:r>
            <a:r>
              <a:rPr lang="en-IN" dirty="0" err="1"/>
              <a:t>CWô_ôÜm</a:t>
            </a:r>
            <a:endParaRPr lang="en-IN" dirty="0"/>
          </a:p>
          <a:p>
            <a:r>
              <a:rPr lang="en-IN" dirty="0" err="1"/>
              <a:t>CLúXôL</a:t>
            </a:r>
            <a:r>
              <a:rPr lang="en-IN" dirty="0"/>
              <a:t> </a:t>
            </a:r>
            <a:r>
              <a:rPr lang="en-IN" dirty="0" err="1"/>
              <a:t>CWôw´VeLs</a:t>
            </a:r>
            <a:r>
              <a:rPr lang="en-IN" dirty="0"/>
              <a:t> </a:t>
            </a:r>
            <a:r>
              <a:rPr lang="en-IN" dirty="0" err="1"/>
              <a:t>úR¥PôUp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6F0D3A-A372-4D96-A485-B50900F36F8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LpYô</a:t>
            </a:r>
            <a:r>
              <a:rPr lang="en-IN" dirty="0"/>
              <a:t>¬ ÏÚ£²p </a:t>
            </a:r>
            <a:r>
              <a:rPr lang="en-IN" dirty="0" err="1"/>
              <a:t>Tô®Lû</a:t>
            </a:r>
            <a:r>
              <a:rPr lang="en-IN" dirty="0"/>
              <a:t>[j </a:t>
            </a:r>
            <a:r>
              <a:rPr lang="en-IN" dirty="0" err="1"/>
              <a:t>úR¥úVõ</a:t>
            </a:r>
            <a:endParaRPr lang="en-IN" dirty="0"/>
          </a:p>
          <a:p>
            <a:r>
              <a:rPr lang="en-IN" dirty="0"/>
              <a:t>¨</a:t>
            </a:r>
            <a:r>
              <a:rPr lang="en-IN" dirty="0" err="1"/>
              <a:t>j§VUôm</a:t>
            </a:r>
            <a:r>
              <a:rPr lang="en-IN" dirty="0"/>
              <a:t> </a:t>
            </a:r>
            <a:r>
              <a:rPr lang="en-IN" dirty="0" err="1"/>
              <a:t>VôLUôn</a:t>
            </a:r>
            <a:r>
              <a:rPr lang="en-IN" dirty="0"/>
              <a:t> </a:t>
            </a:r>
            <a:r>
              <a:rPr lang="en-IN" dirty="0" err="1"/>
              <a:t>CWjRØm</a:t>
            </a:r>
            <a:r>
              <a:rPr lang="en-IN" dirty="0"/>
              <a:t> ®</a:t>
            </a:r>
            <a:r>
              <a:rPr lang="en-IN" dirty="0" err="1"/>
              <a:t>hPôúW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2C9D9-C14B-4FA4-BD9F-E7C7030F5E6A}"/>
              </a:ext>
            </a:extLst>
          </p:cNvPr>
          <p:cNvSpPr txBox="1"/>
          <p:nvPr/>
        </p:nvSpPr>
        <p:spPr>
          <a:xfrm>
            <a:off x="0" y="5406356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EX¡ùXu</a:t>
            </a:r>
            <a:r>
              <a:rPr lang="en-IN" dirty="0"/>
              <a:t> </a:t>
            </a:r>
            <a:r>
              <a:rPr lang="en-IN" dirty="0" err="1"/>
              <a:t>ùNôkRUôn</a:t>
            </a:r>
            <a:r>
              <a:rPr lang="en-IN" dirty="0"/>
              <a:t> ©¬</a:t>
            </a:r>
            <a:r>
              <a:rPr lang="en-IN" dirty="0" err="1"/>
              <a:t>VUô</a:t>
            </a:r>
            <a:r>
              <a:rPr lang="en-IN" dirty="0"/>
              <a:t>] </a:t>
            </a:r>
            <a:r>
              <a:rPr lang="en-IN" dirty="0" err="1"/>
              <a:t>TXÜiÓ</a:t>
            </a:r>
            <a:endParaRPr lang="en-IN" dirty="0"/>
          </a:p>
          <a:p>
            <a:r>
              <a:rPr lang="en-IN" dirty="0" err="1"/>
              <a:t>CuTUôm</a:t>
            </a:r>
            <a:r>
              <a:rPr lang="en-IN" dirty="0"/>
              <a:t> £ú]¡</a:t>
            </a:r>
            <a:r>
              <a:rPr lang="en-IN" dirty="0" err="1"/>
              <a:t>R¬u</a:t>
            </a:r>
            <a:r>
              <a:rPr lang="en-IN" dirty="0"/>
              <a:t> £ú]</a:t>
            </a:r>
            <a:r>
              <a:rPr lang="en-IN" dirty="0" err="1"/>
              <a:t>LØØiÓ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129E5F-406B-4232-8ACD-86E7444149D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B]</a:t>
            </a:r>
            <a:r>
              <a:rPr lang="en-IN" dirty="0" err="1"/>
              <a:t>ôúXô</a:t>
            </a:r>
            <a:r>
              <a:rPr lang="en-IN" dirty="0"/>
              <a:t> </a:t>
            </a:r>
            <a:r>
              <a:rPr lang="en-IN" dirty="0" err="1"/>
              <a:t>LpYô</a:t>
            </a:r>
            <a:r>
              <a:rPr lang="en-IN" dirty="0"/>
              <a:t>¬ £ú]</a:t>
            </a:r>
            <a:r>
              <a:rPr lang="en-IN" dirty="0" err="1"/>
              <a:t>LU§u</a:t>
            </a:r>
            <a:r>
              <a:rPr lang="en-IN" dirty="0"/>
              <a:t> Øu²úXõ</a:t>
            </a:r>
          </a:p>
          <a:p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kÕúTôm</a:t>
            </a:r>
            <a:r>
              <a:rPr lang="en-IN" dirty="0"/>
              <a:t> </a:t>
            </a:r>
            <a:r>
              <a:rPr lang="en-IN" dirty="0" err="1"/>
              <a:t>CûYVôÜm</a:t>
            </a:r>
            <a:r>
              <a:rPr lang="en-IN" dirty="0"/>
              <a:t> T²ûVÙm </a:t>
            </a:r>
            <a:r>
              <a:rPr lang="en-IN" dirty="0" err="1"/>
              <a:t>úTôXúY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DBD20C-5F96-4CF6-87ED-3A7BD635A2CB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£ú]¡Ro </a:t>
            </a:r>
            <a:r>
              <a:rPr lang="en-IN" dirty="0" err="1"/>
              <a:t>ALÛYôo</a:t>
            </a:r>
            <a:r>
              <a:rPr lang="en-IN" dirty="0"/>
              <a:t> </a:t>
            </a:r>
            <a:r>
              <a:rPr lang="en-IN" dirty="0" err="1"/>
              <a:t>úNôRWo</a:t>
            </a:r>
            <a:r>
              <a:rPr lang="en-IN" dirty="0"/>
              <a:t> </a:t>
            </a:r>
            <a:r>
              <a:rPr lang="en-IN" dirty="0" err="1"/>
              <a:t>úNôÚYôo</a:t>
            </a:r>
            <a:endParaRPr lang="en-IN" dirty="0"/>
          </a:p>
          <a:p>
            <a:r>
              <a:rPr lang="en-IN" dirty="0" err="1"/>
              <a:t>UôRô</a:t>
            </a:r>
            <a:r>
              <a:rPr lang="en-IN" dirty="0"/>
              <a:t> ©</a:t>
            </a:r>
            <a:r>
              <a:rPr lang="en-IN" dirty="0" err="1"/>
              <a:t>RôdLÞm</a:t>
            </a:r>
            <a:r>
              <a:rPr lang="en-IN" dirty="0"/>
              <a:t> </a:t>
            </a:r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kÕ</a:t>
            </a:r>
            <a:r>
              <a:rPr lang="en-IN" dirty="0"/>
              <a:t> </a:t>
            </a:r>
            <a:r>
              <a:rPr lang="en-IN" dirty="0" err="1"/>
              <a:t>úTôYôo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232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2020-12-01T10:17:03Z</dcterms:modified>
</cp:coreProperties>
</file>