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B31829-C085-4E99-83B0-9A9E2A586D55}"/>
              </a:ext>
            </a:extLst>
          </p:cNvPr>
          <p:cNvSpPr txBox="1"/>
          <p:nvPr/>
        </p:nvSpPr>
        <p:spPr>
          <a:xfrm>
            <a:off x="0" y="5435798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200" dirty="0" err="1"/>
              <a:t>UßìT</a:t>
            </a:r>
            <a:r>
              <a:rPr lang="en-IN" sz="4200" dirty="0"/>
              <a:t> </a:t>
            </a:r>
            <a:r>
              <a:rPr lang="en-IN" sz="4200" dirty="0" err="1"/>
              <a:t>UûXÁ§úX</a:t>
            </a:r>
            <a:r>
              <a:rPr lang="en-IN" sz="4200" dirty="0"/>
              <a:t> </a:t>
            </a:r>
            <a:r>
              <a:rPr lang="en-IN" sz="4200" dirty="0" err="1"/>
              <a:t>U¡ûUûVd</a:t>
            </a:r>
            <a:r>
              <a:rPr lang="en-IN" sz="4200" dirty="0"/>
              <a:t> </a:t>
            </a:r>
            <a:r>
              <a:rPr lang="en-IN" sz="4200" dirty="0" err="1"/>
              <a:t>LiP</a:t>
            </a:r>
            <a:r>
              <a:rPr lang="en-IN" sz="4200" dirty="0"/>
              <a:t> Yôr®²úX</a:t>
            </a:r>
          </a:p>
          <a:p>
            <a:r>
              <a:rPr lang="en-IN" sz="4200" dirty="0" err="1"/>
              <a:t>ULô</a:t>
            </a:r>
            <a:r>
              <a:rPr lang="en-IN" sz="4200" dirty="0"/>
              <a:t> </a:t>
            </a:r>
            <a:r>
              <a:rPr lang="en-IN" sz="4200" dirty="0" err="1"/>
              <a:t>ùTXu</a:t>
            </a:r>
            <a:r>
              <a:rPr lang="en-IN" sz="4200" dirty="0"/>
              <a:t> </a:t>
            </a:r>
            <a:r>
              <a:rPr lang="en-IN" sz="4200" dirty="0" err="1"/>
              <a:t>Yk</a:t>
            </a:r>
            <a:r>
              <a:rPr lang="en-IN" sz="4200" dirty="0"/>
              <a:t>§\</a:t>
            </a:r>
            <a:r>
              <a:rPr lang="en-IN" sz="4200" dirty="0" err="1"/>
              <a:t>e¡ÓúRõ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B371A7-FCBE-46C4-A6E6-25C2C0565938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BfN¬VUô</a:t>
            </a:r>
            <a:r>
              <a:rPr lang="en-IN" dirty="0"/>
              <a:t>] </a:t>
            </a:r>
            <a:r>
              <a:rPr lang="en-IN" dirty="0" err="1"/>
              <a:t>BúXôNû</a:t>
            </a:r>
            <a:r>
              <a:rPr lang="en-IN" dirty="0"/>
              <a:t>]</a:t>
            </a:r>
          </a:p>
          <a:p>
            <a:r>
              <a:rPr lang="en-IN" dirty="0" err="1"/>
              <a:t>AuT¬u</a:t>
            </a:r>
            <a:r>
              <a:rPr lang="en-IN" dirty="0"/>
              <a:t> </a:t>
            </a:r>
            <a:r>
              <a:rPr lang="en-IN" dirty="0" err="1"/>
              <a:t>TôRm</a:t>
            </a:r>
            <a:r>
              <a:rPr lang="en-IN" dirty="0"/>
              <a:t> ¡</a:t>
            </a:r>
            <a:r>
              <a:rPr lang="en-IN" dirty="0" err="1"/>
              <a:t>ûPj§ÓúR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F133F-C18B-403A-B15B-7FC05039DC4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ù_VUôn</a:t>
            </a:r>
            <a:r>
              <a:rPr lang="en-IN" dirty="0"/>
              <a:t> </a:t>
            </a:r>
            <a:r>
              <a:rPr lang="en-IN" dirty="0" err="1"/>
              <a:t>ØZeÏm</a:t>
            </a:r>
            <a:r>
              <a:rPr lang="en-IN" dirty="0"/>
              <a:t> </a:t>
            </a:r>
            <a:r>
              <a:rPr lang="en-IN" dirty="0" err="1"/>
              <a:t>vúRôj§W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  <a:r>
              <a:rPr lang="en-IN" dirty="0" err="1"/>
              <a:t>Ùm</a:t>
            </a:r>
            <a:endParaRPr lang="en-IN" dirty="0"/>
          </a:p>
          <a:p>
            <a:r>
              <a:rPr lang="en-IN" dirty="0" err="1"/>
              <a:t>ù_V</a:t>
            </a:r>
            <a:r>
              <a:rPr lang="en-IN" dirty="0"/>
              <a:t> </a:t>
            </a:r>
            <a:r>
              <a:rPr lang="en-IN" dirty="0" err="1"/>
              <a:t>çTm</a:t>
            </a:r>
            <a:r>
              <a:rPr lang="en-IN" dirty="0"/>
              <a:t> </a:t>
            </a:r>
            <a:r>
              <a:rPr lang="en-IN" dirty="0" err="1"/>
              <a:t>AeúL</a:t>
            </a:r>
            <a:r>
              <a:rPr lang="en-IN" dirty="0"/>
              <a:t> </a:t>
            </a:r>
            <a:r>
              <a:rPr lang="en-IN" dirty="0" err="1"/>
              <a:t>Hù</a:t>
            </a:r>
            <a:r>
              <a:rPr lang="en-IN" dirty="0"/>
              <a:t>\</a:t>
            </a:r>
            <a:r>
              <a:rPr lang="en-IN" dirty="0" err="1"/>
              <a:t>ÓlúTu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8E9527-D64F-4951-83EB-E927E9C6DEB8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ºúVô²p </a:t>
            </a:r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Ht±ÓYôo</a:t>
            </a:r>
            <a:endParaRPr lang="en-IN" dirty="0"/>
          </a:p>
          <a:p>
            <a:r>
              <a:rPr lang="en-IN" dirty="0"/>
              <a:t>º</a:t>
            </a:r>
            <a:r>
              <a:rPr lang="en-IN" dirty="0" err="1"/>
              <a:t>d¡Wm</a:t>
            </a:r>
            <a:r>
              <a:rPr lang="en-IN" dirty="0"/>
              <a:t> </a:t>
            </a:r>
            <a:r>
              <a:rPr lang="en-IN" dirty="0" err="1"/>
              <a:t>SmûUf</a:t>
            </a:r>
            <a:r>
              <a:rPr lang="en-IN" dirty="0"/>
              <a:t> </a:t>
            </a:r>
            <a:r>
              <a:rPr lang="en-IN" dirty="0" err="1"/>
              <a:t>úNoj§ÓYôo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E9E24-28C7-4215-B2B6-1578FB12EEF6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J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Y</a:t>
            </a:r>
            <a:r>
              <a:rPr lang="en-IN" dirty="0"/>
              <a:t> </a:t>
            </a:r>
            <a:r>
              <a:rPr lang="en-IN" dirty="0" err="1"/>
              <a:t>UûXúUp</a:t>
            </a:r>
            <a:r>
              <a:rPr lang="en-IN" dirty="0"/>
              <a:t> Au\</a:t>
            </a:r>
            <a:r>
              <a:rPr lang="en-IN" dirty="0" err="1"/>
              <a:t>Yo</a:t>
            </a:r>
            <a:r>
              <a:rPr lang="en-IN" dirty="0"/>
              <a:t> </a:t>
            </a:r>
            <a:r>
              <a:rPr lang="en-IN" dirty="0" err="1"/>
              <a:t>TôRm</a:t>
            </a:r>
            <a:r>
              <a:rPr lang="en-IN" dirty="0"/>
              <a:t> ¨</a:t>
            </a:r>
            <a:r>
              <a:rPr lang="en-IN" dirty="0" err="1"/>
              <a:t>tÏm</a:t>
            </a:r>
            <a:endParaRPr lang="en-IN" dirty="0"/>
          </a:p>
          <a:p>
            <a:r>
              <a:rPr lang="en-IN" dirty="0" err="1"/>
              <a:t>J°Vôm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Yk§ÓYôo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D7570-841F-4108-9BF2-15D64B6CC325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Eu]R </a:t>
            </a:r>
            <a:r>
              <a:rPr lang="en-IN" dirty="0" err="1"/>
              <a:t>ËYu</a:t>
            </a:r>
            <a:r>
              <a:rPr lang="en-IN" dirty="0"/>
              <a:t> ×\</a:t>
            </a:r>
            <a:r>
              <a:rPr lang="en-IN" dirty="0" err="1"/>
              <a:t>lTÓúR</a:t>
            </a:r>
            <a:endParaRPr lang="en-IN" dirty="0"/>
          </a:p>
          <a:p>
            <a:r>
              <a:rPr lang="pt-BR" dirty="0"/>
              <a:t>EVo vRXm A§úX Ht±ÓúR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CDAA6-90C6-418D-9FE4-9C36529FC39C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U¡ûU</a:t>
            </a:r>
            <a:r>
              <a:rPr lang="en-IN" dirty="0"/>
              <a:t> </a:t>
            </a:r>
            <a:r>
              <a:rPr lang="en-IN" dirty="0" err="1"/>
              <a:t>U¡ûU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 </a:t>
            </a:r>
            <a:r>
              <a:rPr lang="en-IN" dirty="0" err="1"/>
              <a:t>U¡ûU</a:t>
            </a:r>
            <a:r>
              <a:rPr lang="en-IN" dirty="0"/>
              <a:t> ®[</a:t>
            </a:r>
            <a:r>
              <a:rPr lang="en-IN" dirty="0" err="1"/>
              <a:t>eÏm</a:t>
            </a:r>
            <a:endParaRPr lang="en-IN" dirty="0"/>
          </a:p>
          <a:p>
            <a:r>
              <a:rPr lang="pl-PL" dirty="0"/>
              <a:t>UûXYôNm Gu U]m U¡Ým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2CCEB-B3A7-4E49-854B-D2B7CF8D69F2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ToYRd</a:t>
            </a:r>
            <a:r>
              <a:rPr lang="en-IN" dirty="0"/>
              <a:t> </a:t>
            </a:r>
            <a:r>
              <a:rPr lang="en-IN" dirty="0" err="1"/>
              <a:t>ùLôÓØ</a:t>
            </a:r>
            <a:r>
              <a:rPr lang="en-IN" dirty="0"/>
              <a:t>¥«p</a:t>
            </a:r>
          </a:p>
          <a:p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NêLm</a:t>
            </a:r>
            <a:r>
              <a:rPr lang="en-IN" dirty="0"/>
              <a:t> C\</a:t>
            </a:r>
            <a:r>
              <a:rPr lang="en-IN" dirty="0" err="1"/>
              <a:t>e¡ÓúR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F93475-277C-4BE2-85BB-01AFB64A92C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AÚúQôRVm</a:t>
            </a:r>
            <a:r>
              <a:rPr lang="en-IN" dirty="0"/>
              <a:t> </a:t>
            </a:r>
            <a:r>
              <a:rPr lang="en-IN" dirty="0" err="1"/>
              <a:t>úTôp</a:t>
            </a:r>
            <a:r>
              <a:rPr lang="en-IN" dirty="0"/>
              <a:t> </a:t>
            </a:r>
            <a:r>
              <a:rPr lang="en-IN" dirty="0" err="1"/>
              <a:t>úULØm</a:t>
            </a:r>
            <a:r>
              <a:rPr lang="en-IN" dirty="0"/>
              <a:t> ¨</a:t>
            </a:r>
            <a:r>
              <a:rPr lang="en-IN" dirty="0" err="1"/>
              <a:t>Z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ÓúR</a:t>
            </a:r>
            <a:endParaRPr lang="en-IN" dirty="0"/>
          </a:p>
          <a:p>
            <a:r>
              <a:rPr lang="en-IN" dirty="0" err="1"/>
              <a:t>AiQp</a:t>
            </a:r>
            <a:r>
              <a:rPr lang="en-IN" dirty="0"/>
              <a:t> </a:t>
            </a:r>
            <a:r>
              <a:rPr lang="en-IN" dirty="0" err="1"/>
              <a:t>YôdLeÏ</a:t>
            </a:r>
            <a:r>
              <a:rPr lang="en-IN" dirty="0"/>
              <a:t> ùRô²j§ÓúR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CAFDDD-0EFE-4438-9EE0-39BFE984D5B3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LuUûXj</a:t>
            </a:r>
            <a:r>
              <a:rPr lang="en-IN" dirty="0"/>
              <a:t> </a:t>
            </a:r>
            <a:r>
              <a:rPr lang="en-IN" dirty="0" err="1"/>
              <a:t>úRàm</a:t>
            </a:r>
            <a:r>
              <a:rPr lang="en-IN" dirty="0"/>
              <a:t> </a:t>
            </a:r>
            <a:r>
              <a:rPr lang="en-IN" dirty="0" err="1"/>
              <a:t>AÚk§PúY</a:t>
            </a:r>
            <a:endParaRPr lang="en-IN" dirty="0"/>
          </a:p>
          <a:p>
            <a:r>
              <a:rPr lang="en-IN" dirty="0"/>
              <a:t>Gu B® </a:t>
            </a:r>
            <a:r>
              <a:rPr lang="en-IN" dirty="0" err="1"/>
              <a:t>BjÕUô</a:t>
            </a:r>
            <a:r>
              <a:rPr lang="en-IN" dirty="0"/>
              <a:t> </a:t>
            </a:r>
            <a:r>
              <a:rPr lang="en-IN" dirty="0" err="1"/>
              <a:t>ùN¯j§ÓúR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2770E4-E669-4C98-A3B9-4492AA980E9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G]Õ </a:t>
            </a:r>
            <a:r>
              <a:rPr lang="en-IN" dirty="0" err="1"/>
              <a:t>YôrûYl</a:t>
            </a:r>
            <a:r>
              <a:rPr lang="en-IN" dirty="0"/>
              <a:t> </a:t>
            </a:r>
            <a:r>
              <a:rPr lang="en-IN" sz="4000" dirty="0" err="1">
                <a:latin typeface="Tamil Bible" pitchFamily="2" charset="0"/>
              </a:rPr>
              <a:t>Ngh</a:t>
            </a:r>
            <a:r>
              <a:rPr lang="en-IN" sz="4000" dirty="0">
                <a:latin typeface="Tamil Bible" pitchFamily="2" charset="0"/>
              </a:rPr>
              <a:t>\</a:t>
            </a:r>
            <a:r>
              <a:rPr lang="en-IN" sz="4000" dirty="0" err="1">
                <a:latin typeface="Tamil Bible" pitchFamily="2" charset="0"/>
              </a:rPr>
              <a:t>pf;Fk</a:t>
            </a:r>
            <a:r>
              <a:rPr lang="en-IN" sz="4000" dirty="0">
                <a:latin typeface="Tamil Bible" pitchFamily="2" charset="0"/>
              </a:rPr>
              <a:t>;</a:t>
            </a:r>
            <a:r>
              <a:rPr lang="en-IN" dirty="0"/>
              <a:t> </a:t>
            </a:r>
            <a:r>
              <a:rPr lang="en-IN" dirty="0" err="1"/>
              <a:t>Te¡ÕúY</a:t>
            </a:r>
            <a:endParaRPr lang="en-IN" dirty="0"/>
          </a:p>
          <a:p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VôdúLô©u</a:t>
            </a:r>
            <a:r>
              <a:rPr lang="en-IN" dirty="0"/>
              <a:t> </a:t>
            </a:r>
            <a:r>
              <a:rPr lang="en-IN" dirty="0" err="1"/>
              <a:t>ÑRkRWúU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6A7DA-BAF3-42F6-97BD-270C51097A9E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Ad¡²dúLôhûP </a:t>
            </a:r>
            <a:r>
              <a:rPr lang="en-IN" dirty="0" err="1"/>
              <a:t>ãrk§ÓúR</a:t>
            </a:r>
            <a:endParaRPr lang="en-IN" dirty="0"/>
          </a:p>
          <a:p>
            <a:r>
              <a:rPr lang="pl-PL" dirty="0"/>
              <a:t>B®«u ùTXú] Lôj§ÓúR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786B83-8D6E-4E19-87F1-91FD9DDCCB0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ù_TúU</a:t>
            </a:r>
            <a:r>
              <a:rPr lang="en-IN" dirty="0"/>
              <a:t>. </a:t>
            </a:r>
            <a:r>
              <a:rPr lang="en-IN" dirty="0" err="1"/>
              <a:t>ù_TúU</a:t>
            </a:r>
            <a:r>
              <a:rPr lang="en-IN" dirty="0"/>
              <a:t>. ¾eÏ </a:t>
            </a:r>
            <a:r>
              <a:rPr lang="en-IN" dirty="0" err="1"/>
              <a:t>Sô°u</a:t>
            </a:r>
            <a:r>
              <a:rPr lang="en-IN" dirty="0"/>
              <a:t> </a:t>
            </a:r>
            <a:r>
              <a:rPr lang="en-IN" dirty="0" err="1"/>
              <a:t>AWúQ</a:t>
            </a:r>
            <a:endParaRPr lang="en-IN" dirty="0"/>
          </a:p>
          <a:p>
            <a:r>
              <a:rPr lang="en-IN" dirty="0" err="1"/>
              <a:t>ETYôNm</a:t>
            </a:r>
            <a:r>
              <a:rPr lang="en-IN" dirty="0"/>
              <a:t> </a:t>
            </a:r>
            <a:r>
              <a:rPr lang="en-IN" dirty="0" err="1"/>
              <a:t>Sp</a:t>
            </a:r>
            <a:r>
              <a:rPr lang="en-IN" dirty="0"/>
              <a:t> </a:t>
            </a:r>
            <a:r>
              <a:rPr lang="en-IN" dirty="0" err="1"/>
              <a:t>AàTYúU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1479</TotalTime>
  <Words>196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64</cp:revision>
  <dcterms:created xsi:type="dcterms:W3CDTF">2019-11-02T16:27:41Z</dcterms:created>
  <dcterms:modified xsi:type="dcterms:W3CDTF">2020-12-06T05:20:22Z</dcterms:modified>
</cp:coreProperties>
</file>