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B7393-B113-49A6-B027-CE64E763135C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SôùPkRu</a:t>
            </a:r>
            <a:r>
              <a:rPr lang="en-IN" dirty="0"/>
              <a:t> </a:t>
            </a:r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SôPôm</a:t>
            </a:r>
            <a:r>
              <a:rPr lang="en-IN" dirty="0"/>
              <a:t> G]</a:t>
            </a:r>
            <a:r>
              <a:rPr lang="en-IN" dirty="0" err="1"/>
              <a:t>dÏ</a:t>
            </a:r>
            <a:endParaRPr lang="en-IN" dirty="0"/>
          </a:p>
          <a:p>
            <a:r>
              <a:rPr lang="es-ES" dirty="0" err="1"/>
              <a:t>Guß</a:t>
            </a:r>
            <a:r>
              <a:rPr lang="es-ES" dirty="0"/>
              <a:t> </a:t>
            </a:r>
            <a:r>
              <a:rPr lang="es-ES" dirty="0" err="1"/>
              <a:t>Sôu</a:t>
            </a:r>
            <a:r>
              <a:rPr lang="es-ES" dirty="0"/>
              <a:t> </a:t>
            </a:r>
            <a:r>
              <a:rPr lang="es-ES" dirty="0" err="1"/>
              <a:t>LiÓ</a:t>
            </a:r>
            <a:r>
              <a:rPr lang="es-ES" dirty="0"/>
              <a:t> </a:t>
            </a:r>
            <a:r>
              <a:rPr lang="es-ES" dirty="0" err="1"/>
              <a:t>L°lúTú</a:t>
            </a:r>
            <a:r>
              <a:rPr lang="es-ES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A2811-E4D8-49DF-A59D-13AB8B28BBD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DúXôL</a:t>
            </a:r>
            <a:r>
              <a:rPr lang="en-IN" dirty="0"/>
              <a:t> </a:t>
            </a:r>
            <a:r>
              <a:rPr lang="en-IN" dirty="0" err="1"/>
              <a:t>CuTjûRd</a:t>
            </a:r>
            <a:r>
              <a:rPr lang="en-IN" dirty="0"/>
              <a:t> </a:t>
            </a:r>
            <a:r>
              <a:rPr lang="en-IN" dirty="0" err="1"/>
              <a:t>ÏlûT</a:t>
            </a:r>
            <a:r>
              <a:rPr lang="en-IN" dirty="0"/>
              <a:t>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i¦ú</a:t>
            </a:r>
            <a:r>
              <a:rPr lang="en-IN" dirty="0"/>
              <a:t>]u</a:t>
            </a:r>
          </a:p>
          <a:p>
            <a:r>
              <a:rPr lang="en-IN" dirty="0" err="1"/>
              <a:t>CúVÑúY</a:t>
            </a:r>
            <a:r>
              <a:rPr lang="en-IN" dirty="0"/>
              <a:t> GkR²u </a:t>
            </a:r>
            <a:r>
              <a:rPr lang="en-IN" dirty="0" err="1"/>
              <a:t>CuTúUõ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CA511-7946-4231-A45D-6A49BE441B0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ùYßj§ÓúYu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ËYû</a:t>
            </a:r>
            <a:r>
              <a:rPr lang="en-IN" dirty="0"/>
              <a:t>] - </a:t>
            </a:r>
            <a:r>
              <a:rPr lang="en-IN" dirty="0" err="1"/>
              <a:t>úXôLj§p</a:t>
            </a:r>
            <a:endParaRPr lang="en-IN" dirty="0"/>
          </a:p>
          <a:p>
            <a:r>
              <a:rPr lang="en-IN" dirty="0" err="1"/>
              <a:t>ùNpÛúYu</a:t>
            </a:r>
            <a:r>
              <a:rPr lang="en-IN" dirty="0"/>
              <a:t> </a:t>
            </a:r>
            <a:r>
              <a:rPr lang="en-IN" dirty="0" err="1"/>
              <a:t>LxPj§u</a:t>
            </a:r>
            <a:r>
              <a:rPr lang="en-IN" dirty="0"/>
              <a:t> </a:t>
            </a:r>
            <a:r>
              <a:rPr lang="en-IN" dirty="0" err="1"/>
              <a:t>TôûR«p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AD73D-059C-4768-A9B9-0574A9C6D1D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UôûV</a:t>
            </a:r>
            <a:r>
              <a:rPr lang="en-IN" dirty="0"/>
              <a:t> </a:t>
            </a:r>
            <a:r>
              <a:rPr lang="en-IN" dirty="0" err="1"/>
              <a:t>UôûVúV</a:t>
            </a:r>
            <a:r>
              <a:rPr lang="en-IN" dirty="0"/>
              <a:t>. </a:t>
            </a:r>
            <a:r>
              <a:rPr lang="en-IN" dirty="0" err="1"/>
              <a:t>úXôLj§u</a:t>
            </a:r>
            <a:r>
              <a:rPr lang="en-IN" dirty="0"/>
              <a:t> </a:t>
            </a:r>
            <a:r>
              <a:rPr lang="en-IN" dirty="0" err="1"/>
              <a:t>CuTúUõ</a:t>
            </a:r>
            <a:endParaRPr lang="en-IN" dirty="0"/>
          </a:p>
          <a:p>
            <a:r>
              <a:rPr lang="en-IN" dirty="0" err="1"/>
              <a:t>YôPô</a:t>
            </a:r>
            <a:r>
              <a:rPr lang="en-IN" dirty="0"/>
              <a:t> Ø¥ </a:t>
            </a:r>
            <a:r>
              <a:rPr lang="en-IN" dirty="0" err="1"/>
              <a:t>ãP</a:t>
            </a:r>
            <a:r>
              <a:rPr lang="en-IN" dirty="0"/>
              <a:t> </a:t>
            </a:r>
            <a:r>
              <a:rPr lang="en-IN" dirty="0" err="1"/>
              <a:t>HÏúYu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90A9E-EA9E-4902-ADBC-6C1BF58A222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Bõ</a:t>
            </a:r>
            <a:r>
              <a:rPr lang="en-IN" dirty="0"/>
              <a:t> </a:t>
            </a:r>
            <a:r>
              <a:rPr lang="en-IN" dirty="0" err="1"/>
              <a:t>U¡ûUúV</a:t>
            </a:r>
            <a:r>
              <a:rPr lang="en-IN" dirty="0"/>
              <a:t> </a:t>
            </a:r>
            <a:r>
              <a:rPr lang="en-IN" dirty="0" err="1"/>
              <a:t>Bõ</a:t>
            </a:r>
            <a:r>
              <a:rPr lang="en-IN" dirty="0"/>
              <a:t> </a:t>
            </a:r>
            <a:r>
              <a:rPr lang="en-IN" dirty="0" err="1"/>
              <a:t>úT¬uTúU</a:t>
            </a:r>
            <a:endParaRPr lang="en-IN" dirty="0"/>
          </a:p>
          <a:p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LiPô</a:t>
            </a:r>
            <a:r>
              <a:rPr lang="en-IN" dirty="0"/>
              <a:t>]</a:t>
            </a:r>
            <a:r>
              <a:rPr lang="en-IN" dirty="0" err="1"/>
              <a:t>k§lúTú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6AD2-C818-44C1-B15B-E9B581F2C0E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úNûY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r>
              <a:rPr lang="en-IN" dirty="0"/>
              <a:t> </a:t>
            </a:r>
            <a:r>
              <a:rPr lang="en-IN" dirty="0" err="1"/>
              <a:t>çRoLs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AeÏ</a:t>
            </a:r>
            <a:endParaRPr lang="en-IN" dirty="0"/>
          </a:p>
          <a:p>
            <a:r>
              <a:rPr lang="en-IN" dirty="0" err="1"/>
              <a:t>úN®lúTu</a:t>
            </a:r>
            <a:r>
              <a:rPr lang="en-IN" dirty="0"/>
              <a:t> ¨</a:t>
            </a:r>
            <a:r>
              <a:rPr lang="en-IN" dirty="0" err="1"/>
              <a:t>j§Vm</a:t>
            </a:r>
            <a:r>
              <a:rPr lang="en-IN" dirty="0"/>
              <a:t> </a:t>
            </a:r>
            <a:r>
              <a:rPr lang="en-IN" dirty="0" err="1"/>
              <a:t>úSNûW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010E5-91D0-4568-8AA2-402A1F35890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Bõ</a:t>
            </a:r>
            <a:r>
              <a:rPr lang="en-IN" dirty="0"/>
              <a:t> Gu </a:t>
            </a:r>
            <a:r>
              <a:rPr lang="en-IN" dirty="0" err="1"/>
              <a:t>CuTúUõ</a:t>
            </a:r>
            <a:r>
              <a:rPr lang="en-IN" dirty="0"/>
              <a:t> B]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Tôd¡VúU</a:t>
            </a:r>
            <a:endParaRPr lang="en-IN" dirty="0"/>
          </a:p>
          <a:p>
            <a:r>
              <a:rPr lang="en-IN" dirty="0" err="1"/>
              <a:t>Sô</a:t>
            </a:r>
            <a:r>
              <a:rPr lang="en-IN" dirty="0"/>
              <a:t>®]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CVmTÜm</a:t>
            </a:r>
            <a:r>
              <a:rPr lang="en-IN" dirty="0"/>
              <a:t> </a:t>
            </a:r>
            <a:r>
              <a:rPr lang="en-IN" dirty="0" err="1"/>
              <a:t>HXôúR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357D7-CFE5-4761-B4DB-B446FBF1700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ùNôodLj§p</a:t>
            </a:r>
            <a:r>
              <a:rPr lang="en-IN" dirty="0"/>
              <a:t> </a:t>
            </a:r>
            <a:r>
              <a:rPr lang="en-IN" dirty="0" err="1"/>
              <a:t>Bõ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Sm©dûL</a:t>
            </a:r>
            <a:r>
              <a:rPr lang="en-IN" dirty="0"/>
              <a:t> - </a:t>
            </a:r>
            <a:r>
              <a:rPr lang="en-IN" dirty="0" err="1"/>
              <a:t>A¯VôR</a:t>
            </a:r>
            <a:endParaRPr lang="en-IN" dirty="0"/>
          </a:p>
          <a:p>
            <a:r>
              <a:rPr lang="en-IN" dirty="0" err="1"/>
              <a:t>ùNôoQ</a:t>
            </a:r>
            <a:r>
              <a:rPr lang="en-IN" dirty="0"/>
              <a:t> </a:t>
            </a:r>
            <a:r>
              <a:rPr lang="en-IN" dirty="0" err="1"/>
              <a:t>UVUô</a:t>
            </a:r>
            <a:r>
              <a:rPr lang="en-IN" dirty="0"/>
              <a:t>] </a:t>
            </a:r>
            <a:r>
              <a:rPr lang="en-IN" dirty="0" err="1"/>
              <a:t>úYûXLs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9E2B-282D-4748-90B9-D0114A66C9F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úNôT</a:t>
            </a:r>
            <a:r>
              <a:rPr lang="en-IN" dirty="0"/>
              <a:t>] ¸</a:t>
            </a:r>
            <a:r>
              <a:rPr lang="en-IN" dirty="0" err="1"/>
              <a:t>RúU</a:t>
            </a:r>
            <a:r>
              <a:rPr lang="en-IN" dirty="0"/>
              <a:t> </a:t>
            </a:r>
            <a:r>
              <a:rPr lang="en-IN" dirty="0" err="1"/>
              <a:t>ÑkRW</a:t>
            </a:r>
            <a:r>
              <a:rPr lang="en-IN" dirty="0"/>
              <a:t> </a:t>
            </a:r>
            <a:r>
              <a:rPr lang="en-IN" dirty="0" err="1"/>
              <a:t>SôPúR</a:t>
            </a:r>
            <a:endParaRPr lang="en-IN" dirty="0"/>
          </a:p>
          <a:p>
            <a:r>
              <a:rPr lang="en-IN" dirty="0" err="1"/>
              <a:t>ÑjRo</a:t>
            </a:r>
            <a:r>
              <a:rPr lang="en-IN" dirty="0"/>
              <a:t> </a:t>
            </a:r>
            <a:r>
              <a:rPr lang="en-IN" dirty="0" err="1"/>
              <a:t>JÚªjÕ</a:t>
            </a:r>
            <a:r>
              <a:rPr lang="en-IN" dirty="0"/>
              <a:t> </a:t>
            </a:r>
            <a:r>
              <a:rPr lang="en-IN" dirty="0" err="1"/>
              <a:t>YôrYôúW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20207-3A22-4F87-BB16-53F4E85A16E5}"/>
              </a:ext>
            </a:extLst>
          </p:cNvPr>
          <p:cNvSpPr txBox="1"/>
          <p:nvPr/>
        </p:nvSpPr>
        <p:spPr>
          <a:xfrm>
            <a:off x="0" y="539796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ùRnY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ùNnÙm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[Ls - </a:t>
            </a:r>
            <a:r>
              <a:rPr lang="en-IN" dirty="0" err="1"/>
              <a:t>Ë®lTôo</a:t>
            </a:r>
            <a:endParaRPr lang="en-IN" dirty="0"/>
          </a:p>
          <a:p>
            <a:r>
              <a:rPr lang="en-IN" dirty="0" err="1"/>
              <a:t>UôRô</a:t>
            </a:r>
            <a:r>
              <a:rPr lang="en-IN" dirty="0"/>
              <a:t> ©</a:t>
            </a:r>
            <a:r>
              <a:rPr lang="en-IN" dirty="0" err="1"/>
              <a:t>Rô</a:t>
            </a:r>
            <a:r>
              <a:rPr lang="en-IN" dirty="0"/>
              <a:t> </a:t>
            </a:r>
            <a:r>
              <a:rPr lang="en-IN" dirty="0" err="1"/>
              <a:t>Utßm</a:t>
            </a:r>
            <a:r>
              <a:rPr lang="en-IN" dirty="0"/>
              <a:t> </a:t>
            </a:r>
            <a:r>
              <a:rPr lang="en-IN" dirty="0" err="1"/>
              <a:t>úNôRWôn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0BFB4-8919-4F34-A1C5-9DBD04BCC61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EjRU</a:t>
            </a:r>
            <a:r>
              <a:rPr lang="en-IN" dirty="0"/>
              <a:t> Ë®Ls. </a:t>
            </a:r>
            <a:r>
              <a:rPr lang="en-IN" dirty="0" err="1"/>
              <a:t>ùNôodLj§u</a:t>
            </a:r>
            <a:r>
              <a:rPr lang="en-IN" dirty="0"/>
              <a:t> </a:t>
            </a:r>
            <a:r>
              <a:rPr lang="en-IN" dirty="0" err="1"/>
              <a:t>Yô£Ls</a:t>
            </a:r>
            <a:endParaRPr lang="en-IN" dirty="0"/>
          </a:p>
          <a:p>
            <a:r>
              <a:rPr lang="en-IN" dirty="0" err="1"/>
              <a:t>LxPm</a:t>
            </a:r>
            <a:r>
              <a:rPr lang="en-IN" dirty="0"/>
              <a:t> </a:t>
            </a:r>
            <a:r>
              <a:rPr lang="en-IN" dirty="0" err="1"/>
              <a:t>N¡j§hP</a:t>
            </a:r>
            <a:r>
              <a:rPr lang="en-IN" dirty="0"/>
              <a:t> </a:t>
            </a:r>
            <a:r>
              <a:rPr lang="en-IN" dirty="0" err="1"/>
              <a:t>ÑjRoLs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05134-45D7-4983-9BCF-9489037023B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Gu </a:t>
            </a:r>
            <a:r>
              <a:rPr lang="en-IN" dirty="0" err="1"/>
              <a:t>NmTjRpXúYôõ</a:t>
            </a:r>
            <a:r>
              <a:rPr lang="en-IN" dirty="0"/>
              <a:t> - ¨</a:t>
            </a:r>
            <a:r>
              <a:rPr lang="en-IN" dirty="0" err="1"/>
              <a:t>fNVm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A¯Vô</a:t>
            </a:r>
            <a:r>
              <a:rPr lang="en-IN" dirty="0"/>
              <a:t> </a:t>
            </a:r>
            <a:r>
              <a:rPr lang="en-IN" dirty="0" err="1"/>
              <a:t>ÑRkRWm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174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2020-12-01T10:41:40Z</dcterms:modified>
</cp:coreProperties>
</file>