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1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1C28B-D04E-48C9-B2BD-96772C3BE6F6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§</a:t>
            </a:r>
            <a:r>
              <a:rPr lang="en-IN" dirty="0" err="1"/>
              <a:t>ûLVôúR</a:t>
            </a:r>
            <a:endParaRPr lang="en-IN" dirty="0"/>
          </a:p>
          <a:p>
            <a:r>
              <a:rPr lang="en-IN" dirty="0" err="1"/>
              <a:t>úRt</a:t>
            </a:r>
            <a:r>
              <a:rPr lang="en-IN" dirty="0"/>
              <a:t>\</a:t>
            </a:r>
            <a:r>
              <a:rPr lang="en-IN" dirty="0" err="1"/>
              <a:t>WYô</a:t>
            </a:r>
            <a:r>
              <a:rPr lang="en-IN" dirty="0"/>
              <a:t>[u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EiÓ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69C56-C2E7-4A34-89A7-E36BF00A2999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úRtßYôo</a:t>
            </a:r>
            <a:r>
              <a:rPr lang="en-IN" dirty="0"/>
              <a:t> </a:t>
            </a:r>
            <a:r>
              <a:rPr lang="en-IN" dirty="0" err="1"/>
              <a:t>úRtßYôo</a:t>
            </a:r>
            <a:r>
              <a:rPr lang="en-IN" dirty="0"/>
              <a:t> </a:t>
            </a:r>
            <a:r>
              <a:rPr lang="en-IN" dirty="0" err="1"/>
              <a:t>úRt±ÓYôo</a:t>
            </a:r>
            <a:r>
              <a:rPr lang="en-IN" dirty="0"/>
              <a:t> - </a:t>
            </a:r>
            <a:r>
              <a:rPr lang="en-IN" dirty="0" err="1"/>
              <a:t>SmûU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7AE48-D536-4BF3-88C9-CAEC9250D8B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Vô§úVô</a:t>
            </a:r>
            <a:r>
              <a:rPr lang="en-IN" dirty="0"/>
              <a:t> ®</a:t>
            </a:r>
            <a:r>
              <a:rPr lang="en-IN" dirty="0" err="1"/>
              <a:t>VôÏXúUô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  <a:p>
            <a:r>
              <a:rPr lang="en-IN" dirty="0" err="1"/>
              <a:t>ÕuTúUô</a:t>
            </a:r>
            <a:r>
              <a:rPr lang="en-IN" dirty="0"/>
              <a:t> </a:t>
            </a:r>
            <a:r>
              <a:rPr lang="en-IN" dirty="0" err="1"/>
              <a:t>ÕVWeLú</a:t>
            </a:r>
            <a:r>
              <a:rPr lang="en-IN" dirty="0"/>
              <a:t>[ô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73B47-2839-4797-A6C3-9D36434CD7B8}"/>
              </a:ext>
            </a:extLst>
          </p:cNvPr>
          <p:cNvSpPr txBox="1"/>
          <p:nvPr/>
        </p:nvSpPr>
        <p:spPr>
          <a:xfrm>
            <a:off x="0" y="53974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</a:t>
            </a:r>
            <a:r>
              <a:rPr lang="en-IN" dirty="0" err="1"/>
              <a:t>N§YûXúVô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  <a:p>
            <a:r>
              <a:rPr lang="en-IN" dirty="0" err="1"/>
              <a:t>ùTôpúXô¬u</a:t>
            </a:r>
            <a:r>
              <a:rPr lang="en-IN" dirty="0"/>
              <a:t> </a:t>
            </a:r>
            <a:r>
              <a:rPr lang="en-IN" dirty="0" err="1"/>
              <a:t>úTfÑdLú</a:t>
            </a:r>
            <a:r>
              <a:rPr lang="en-IN" dirty="0"/>
              <a:t>[ô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AC519-2338-4EC5-A1C9-BBE1C0D3E4EC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TôoúYô²u </a:t>
            </a:r>
            <a:r>
              <a:rPr lang="en-IN" dirty="0" err="1"/>
              <a:t>Lp</a:t>
            </a:r>
            <a:r>
              <a:rPr lang="en-IN" dirty="0"/>
              <a:t> U]</a:t>
            </a:r>
            <a:r>
              <a:rPr lang="en-IN" dirty="0" err="1"/>
              <a:t>úUô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  <a:p>
            <a:r>
              <a:rPr lang="en-IN" dirty="0"/>
              <a:t>©</a:t>
            </a:r>
            <a:r>
              <a:rPr lang="en-IN" dirty="0" err="1"/>
              <a:t>uùRôPo</a:t>
            </a:r>
            <a:r>
              <a:rPr lang="en-IN" dirty="0"/>
              <a:t> </a:t>
            </a:r>
            <a:r>
              <a:rPr lang="en-IN" dirty="0" err="1"/>
              <a:t>TûPÅWúWô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1642F-0330-4566-8DD0-72CF2A38F10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úNôRû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  <a:p>
            <a:r>
              <a:rPr lang="en-IN" dirty="0" err="1"/>
              <a:t>SuûUdÏ</a:t>
            </a:r>
            <a:r>
              <a:rPr lang="en-IN" dirty="0"/>
              <a:t> ¾ûURôú]ô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5E33-2FA3-4C89-B37C-2F64E257B3E5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RôeùLôiQô</a:t>
            </a:r>
            <a:r>
              <a:rPr lang="en-IN" dirty="0"/>
              <a:t> ¨</a:t>
            </a:r>
            <a:r>
              <a:rPr lang="en-IN" dirty="0" err="1"/>
              <a:t>kRû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  <a:p>
            <a:r>
              <a:rPr lang="en-IN" dirty="0"/>
              <a:t>¨</a:t>
            </a:r>
            <a:r>
              <a:rPr lang="en-IN" dirty="0" err="1"/>
              <a:t>kRû</a:t>
            </a:r>
            <a:r>
              <a:rPr lang="en-IN" dirty="0"/>
              <a:t>] </a:t>
            </a:r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úRtßYôo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87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2020-12-01T10:49:41Z</dcterms:modified>
</cp:coreProperties>
</file>