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52CE36-038D-4F00-AA0A-9DE9F81EA60A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AkR</a:t>
            </a:r>
            <a:r>
              <a:rPr lang="en-US" dirty="0"/>
              <a:t> </a:t>
            </a:r>
            <a:r>
              <a:rPr lang="en-US" dirty="0" err="1"/>
              <a:t>Sôs</a:t>
            </a:r>
            <a:r>
              <a:rPr lang="en-US" dirty="0"/>
              <a:t> </a:t>
            </a:r>
            <a:r>
              <a:rPr lang="en-US" dirty="0" err="1"/>
              <a:t>CuT</a:t>
            </a:r>
            <a:r>
              <a:rPr lang="en-US" dirty="0"/>
              <a:t> </a:t>
            </a:r>
            <a:r>
              <a:rPr lang="en-US" dirty="0" err="1"/>
              <a:t>CuT</a:t>
            </a:r>
            <a:r>
              <a:rPr lang="en-US" dirty="0"/>
              <a:t> </a:t>
            </a:r>
            <a:r>
              <a:rPr lang="en-US" dirty="0" err="1"/>
              <a:t>CuT</a:t>
            </a:r>
            <a:r>
              <a:rPr lang="en-US" dirty="0"/>
              <a:t> </a:t>
            </a:r>
            <a:r>
              <a:rPr lang="en-US" dirty="0" err="1"/>
              <a:t>Sôs</a:t>
            </a:r>
            <a:endParaRPr lang="en-US" dirty="0"/>
          </a:p>
          <a:p>
            <a:r>
              <a:rPr lang="en-IN" dirty="0" err="1"/>
              <a:t>GeLs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Wô_u</a:t>
            </a:r>
            <a:r>
              <a:rPr lang="en-IN" dirty="0"/>
              <a:t> Yô²p </a:t>
            </a:r>
            <a:r>
              <a:rPr lang="en-IN" dirty="0" err="1"/>
              <a:t>úRôußm</a:t>
            </a:r>
            <a:r>
              <a:rPr lang="en-IN" dirty="0"/>
              <a:t> </a:t>
            </a:r>
            <a:r>
              <a:rPr lang="en-IN" dirty="0" err="1"/>
              <a:t>Sôs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13240F-2F05-4697-85C1-53C65B23394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B]</a:t>
            </a:r>
            <a:r>
              <a:rPr lang="en-IN" dirty="0" err="1"/>
              <a:t>kRm</a:t>
            </a:r>
            <a:r>
              <a:rPr lang="en-IN" dirty="0"/>
              <a:t> </a:t>
            </a:r>
            <a:r>
              <a:rPr lang="en-IN" dirty="0" err="1"/>
              <a:t>GußúU</a:t>
            </a:r>
            <a:r>
              <a:rPr lang="en-IN" dirty="0"/>
              <a:t> </a:t>
            </a:r>
            <a:r>
              <a:rPr lang="en-IN" dirty="0" err="1"/>
              <a:t>úRôjR¬lúTôm</a:t>
            </a:r>
            <a:r>
              <a:rPr lang="en-IN" dirty="0"/>
              <a:t> </a:t>
            </a:r>
            <a:r>
              <a:rPr lang="en-IN" dirty="0" err="1"/>
              <a:t>GußúU</a:t>
            </a:r>
            <a:endParaRPr lang="en-IN" dirty="0"/>
          </a:p>
          <a:p>
            <a:r>
              <a:rPr lang="en-IN" dirty="0"/>
              <a:t>B]</a:t>
            </a:r>
            <a:r>
              <a:rPr lang="en-IN" dirty="0" err="1"/>
              <a:t>kRm</a:t>
            </a:r>
            <a:r>
              <a:rPr lang="en-IN" dirty="0"/>
              <a:t> B]</a:t>
            </a:r>
            <a:r>
              <a:rPr lang="en-IN" dirty="0" err="1"/>
              <a:t>kRm</a:t>
            </a:r>
            <a:r>
              <a:rPr lang="en-IN" dirty="0"/>
              <a:t> B]</a:t>
            </a:r>
            <a:r>
              <a:rPr lang="en-IN" dirty="0" err="1"/>
              <a:t>kRm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B97D22-718B-4834-92EE-8DCEFB8ABE1C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×§V Yô]m ×§V éª úRôußm Sô°úX</a:t>
            </a:r>
          </a:p>
          <a:p>
            <a:r>
              <a:rPr lang="en-IN" dirty="0"/>
              <a:t>¨</a:t>
            </a:r>
            <a:r>
              <a:rPr lang="en-IN" dirty="0" err="1"/>
              <a:t>j§V</a:t>
            </a:r>
            <a:r>
              <a:rPr lang="en-IN" dirty="0"/>
              <a:t> </a:t>
            </a:r>
            <a:r>
              <a:rPr lang="en-IN" dirty="0" err="1"/>
              <a:t>LôXm</a:t>
            </a:r>
            <a:r>
              <a:rPr lang="en-IN" dirty="0"/>
              <a:t> </a:t>
            </a:r>
            <a:r>
              <a:rPr lang="en-IN" dirty="0" err="1"/>
              <a:t>SôØm</a:t>
            </a:r>
            <a:r>
              <a:rPr lang="en-IN" dirty="0"/>
              <a:t> </a:t>
            </a:r>
            <a:r>
              <a:rPr lang="en-IN" dirty="0" err="1"/>
              <a:t>AeúL</a:t>
            </a:r>
            <a:r>
              <a:rPr lang="en-IN" dirty="0"/>
              <a:t> </a:t>
            </a:r>
            <a:r>
              <a:rPr lang="en-IN" dirty="0" err="1"/>
              <a:t>YôrúYôm</a:t>
            </a:r>
            <a:r>
              <a:rPr lang="en-IN" dirty="0"/>
              <a:t> </a:t>
            </a:r>
            <a:r>
              <a:rPr lang="en-IN" dirty="0" err="1"/>
              <a:t>GußúU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6FC0A-C715-420D-BBB3-9EF8C0FFD58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çRoLs</a:t>
            </a:r>
            <a:r>
              <a:rPr lang="en-IN" dirty="0"/>
              <a:t> </a:t>
            </a:r>
            <a:r>
              <a:rPr lang="en-IN" dirty="0" err="1"/>
              <a:t>VôYÚm</a:t>
            </a:r>
            <a:r>
              <a:rPr lang="en-IN" dirty="0"/>
              <a:t> </a:t>
            </a:r>
            <a:r>
              <a:rPr lang="en-IN" dirty="0" err="1"/>
              <a:t>úNûYLs</a:t>
            </a:r>
            <a:r>
              <a:rPr lang="en-IN" dirty="0"/>
              <a:t> ×¬</a:t>
            </a:r>
            <a:r>
              <a:rPr lang="en-IN" dirty="0" err="1"/>
              <a:t>YôúW</a:t>
            </a:r>
            <a:endParaRPr lang="en-IN" dirty="0"/>
          </a:p>
          <a:p>
            <a:r>
              <a:rPr lang="en-IN" dirty="0" err="1"/>
              <a:t>GußúU</a:t>
            </a:r>
            <a:r>
              <a:rPr lang="en-IN" dirty="0"/>
              <a:t> </a:t>
            </a:r>
            <a:r>
              <a:rPr lang="en-IN" dirty="0" err="1"/>
              <a:t>GußúU</a:t>
            </a:r>
            <a:r>
              <a:rPr lang="en-IN" dirty="0"/>
              <a:t> </a:t>
            </a:r>
            <a:r>
              <a:rPr lang="en-IN" dirty="0" err="1"/>
              <a:t>GußúU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1271B2-402F-4716-BDA5-EB070B9C533C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TôYUt</a:t>
            </a:r>
            <a:r>
              <a:rPr lang="en-IN" dirty="0"/>
              <a:t>\ </a:t>
            </a:r>
            <a:r>
              <a:rPr lang="en-IN" dirty="0" err="1"/>
              <a:t>T¬ÑjR¬u</a:t>
            </a:r>
            <a:r>
              <a:rPr lang="en-IN" dirty="0"/>
              <a:t> TWU </a:t>
            </a:r>
            <a:r>
              <a:rPr lang="en-IN" dirty="0" err="1"/>
              <a:t>WôwVj§p</a:t>
            </a:r>
            <a:endParaRPr lang="en-IN" dirty="0"/>
          </a:p>
          <a:p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úNVo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U¡ûU</a:t>
            </a:r>
            <a:r>
              <a:rPr lang="en-IN" dirty="0"/>
              <a:t> </a:t>
            </a:r>
            <a:r>
              <a:rPr lang="en-IN" dirty="0" err="1"/>
              <a:t>AûPkÕ</a:t>
            </a:r>
            <a:r>
              <a:rPr lang="en-IN" dirty="0"/>
              <a:t> </a:t>
            </a:r>
            <a:r>
              <a:rPr lang="en-IN" dirty="0" err="1"/>
              <a:t>úRôußYôo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7461C-B89A-48B7-B491-60D98F5F4B8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ËY Ri½ÚPu ËY L²Ùm ¨</a:t>
            </a:r>
            <a:r>
              <a:rPr lang="en-IN" dirty="0" err="1"/>
              <a:t>j§VUôn</a:t>
            </a:r>
            <a:endParaRPr lang="en-IN" dirty="0"/>
          </a:p>
          <a:p>
            <a:r>
              <a:rPr lang="en-IN" dirty="0" err="1"/>
              <a:t>TÚÏúYôm</a:t>
            </a:r>
            <a:r>
              <a:rPr lang="en-IN" dirty="0"/>
              <a:t> </a:t>
            </a:r>
            <a:r>
              <a:rPr lang="en-IN" dirty="0" err="1"/>
              <a:t>TÚÏúYôm</a:t>
            </a:r>
            <a:r>
              <a:rPr lang="en-IN" dirty="0"/>
              <a:t> </a:t>
            </a:r>
            <a:r>
              <a:rPr lang="en-IN" dirty="0" err="1"/>
              <a:t>TÚÏúYôm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9ACDA-DE27-45CF-A273-70C603AD664C}"/>
              </a:ext>
            </a:extLst>
          </p:cNvPr>
          <p:cNvSpPr txBox="1"/>
          <p:nvPr/>
        </p:nvSpPr>
        <p:spPr>
          <a:xfrm>
            <a:off x="0" y="575474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ApúXíVôõ</a:t>
            </a:r>
            <a:r>
              <a:rPr lang="en-IN" dirty="0"/>
              <a:t> </a:t>
            </a:r>
            <a:r>
              <a:rPr lang="en-IN" dirty="0" err="1"/>
              <a:t>ApúXíVôõ</a:t>
            </a:r>
            <a:r>
              <a:rPr lang="en-IN" dirty="0"/>
              <a:t> </a:t>
            </a:r>
            <a:r>
              <a:rPr lang="en-IN" dirty="0" err="1"/>
              <a:t>ApúXíVôõ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B8A7C5-A1FC-40D0-9745-50BF5173A97A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CkR</a:t>
            </a:r>
            <a:r>
              <a:rPr lang="en-IN" dirty="0"/>
              <a:t> éª </a:t>
            </a:r>
            <a:r>
              <a:rPr lang="en-IN" dirty="0" err="1"/>
              <a:t>ùYkÕÚ</a:t>
            </a:r>
            <a:r>
              <a:rPr lang="en-IN" dirty="0"/>
              <a:t>¡ </a:t>
            </a:r>
            <a:r>
              <a:rPr lang="en-IN" dirty="0" err="1"/>
              <a:t>NômTXôÏúU</a:t>
            </a:r>
            <a:endParaRPr lang="en-IN" dirty="0"/>
          </a:p>
          <a:p>
            <a:r>
              <a:rPr lang="en-IN" dirty="0"/>
              <a:t>£</a:t>
            </a:r>
            <a:r>
              <a:rPr lang="en-IN" dirty="0" err="1"/>
              <a:t>k§jÕ</a:t>
            </a:r>
            <a:r>
              <a:rPr lang="en-IN" dirty="0"/>
              <a:t> U]</a:t>
            </a:r>
            <a:r>
              <a:rPr lang="en-IN" dirty="0" err="1"/>
              <a:t>k§Úm</a:t>
            </a:r>
            <a:r>
              <a:rPr lang="en-IN" dirty="0"/>
              <a:t>© </a:t>
            </a:r>
            <a:r>
              <a:rPr lang="en-IN" dirty="0" err="1"/>
              <a:t>AYûW</a:t>
            </a:r>
            <a:r>
              <a:rPr lang="en-IN" dirty="0"/>
              <a:t> </a:t>
            </a:r>
            <a:r>
              <a:rPr lang="en-IN" dirty="0" err="1"/>
              <a:t>Ai¥dùLôs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7995A-3D35-48CB-BC81-F2B03EC9B82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ûWÜPu</a:t>
            </a:r>
            <a:r>
              <a:rPr lang="en-IN" dirty="0"/>
              <a:t> </a:t>
            </a:r>
            <a:r>
              <a:rPr lang="en-IN" dirty="0" err="1"/>
              <a:t>K¥Yô</a:t>
            </a:r>
            <a:r>
              <a:rPr lang="en-IN" dirty="0"/>
              <a:t> ®i¦²p </a:t>
            </a:r>
            <a:r>
              <a:rPr lang="en-IN" dirty="0" err="1"/>
              <a:t>úNWúY</a:t>
            </a:r>
            <a:endParaRPr lang="en-IN" dirty="0"/>
          </a:p>
          <a:p>
            <a:r>
              <a:rPr lang="en-IN" dirty="0" err="1"/>
              <a:t>úYLUôn</a:t>
            </a:r>
            <a:r>
              <a:rPr lang="en-IN" dirty="0"/>
              <a:t> </a:t>
            </a:r>
            <a:r>
              <a:rPr lang="en-IN" dirty="0" err="1"/>
              <a:t>úYLUôn</a:t>
            </a:r>
            <a:r>
              <a:rPr lang="en-IN" dirty="0"/>
              <a:t> </a:t>
            </a:r>
            <a:r>
              <a:rPr lang="en-IN" dirty="0" err="1"/>
              <a:t>úYLUôn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2EF1FB-D82A-4EB3-9037-0FD42D2A5271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LxP</a:t>
            </a:r>
            <a:r>
              <a:rPr lang="en-IN" dirty="0"/>
              <a:t> </a:t>
            </a:r>
            <a:r>
              <a:rPr lang="en-IN" dirty="0" err="1"/>
              <a:t>SxPm</a:t>
            </a:r>
            <a:r>
              <a:rPr lang="en-IN" dirty="0"/>
              <a:t> </a:t>
            </a:r>
            <a:r>
              <a:rPr lang="en-IN" dirty="0" err="1"/>
              <a:t>ThPlTôÓ</a:t>
            </a:r>
            <a:r>
              <a:rPr lang="en-IN" dirty="0"/>
              <a:t> U\</a:t>
            </a:r>
            <a:r>
              <a:rPr lang="en-IN" dirty="0" err="1"/>
              <a:t>kÕ</a:t>
            </a:r>
            <a:r>
              <a:rPr lang="en-IN" dirty="0"/>
              <a:t> </a:t>
            </a:r>
            <a:r>
              <a:rPr lang="en-IN" dirty="0" err="1"/>
              <a:t>úTôÏúU</a:t>
            </a:r>
            <a:endParaRPr lang="en-IN" dirty="0"/>
          </a:p>
          <a:p>
            <a:r>
              <a:rPr lang="en-IN" dirty="0" err="1"/>
              <a:t>TgNm</a:t>
            </a:r>
            <a:r>
              <a:rPr lang="en-IN" dirty="0"/>
              <a:t> T£ </a:t>
            </a:r>
            <a:r>
              <a:rPr lang="en-IN" dirty="0" err="1"/>
              <a:t>RôLØúU</a:t>
            </a:r>
            <a:r>
              <a:rPr lang="en-IN" dirty="0"/>
              <a:t> </a:t>
            </a:r>
            <a:r>
              <a:rPr lang="en-IN" dirty="0" err="1"/>
              <a:t>Uû</a:t>
            </a:r>
            <a:r>
              <a:rPr lang="en-IN" dirty="0"/>
              <a:t>\</a:t>
            </a:r>
            <a:r>
              <a:rPr lang="en-IN" dirty="0" err="1"/>
              <a:t>kÕ</a:t>
            </a:r>
            <a:r>
              <a:rPr lang="en-IN" dirty="0"/>
              <a:t> </a:t>
            </a:r>
            <a:r>
              <a:rPr lang="en-IN" dirty="0" err="1"/>
              <a:t>úTôÏúU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94F68-0B3A-4FE1-8F5A-8DD384B5349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YôûR</a:t>
            </a:r>
            <a:r>
              <a:rPr lang="en-IN" dirty="0"/>
              <a:t> </a:t>
            </a:r>
            <a:r>
              <a:rPr lang="en-IN" dirty="0" err="1"/>
              <a:t>úSôn</a:t>
            </a:r>
            <a:r>
              <a:rPr lang="en-IN" dirty="0"/>
              <a:t> </a:t>
            </a:r>
            <a:r>
              <a:rPr lang="en-IN" dirty="0" err="1"/>
              <a:t>ÕuTØm</a:t>
            </a:r>
            <a:r>
              <a:rPr lang="en-IN" dirty="0"/>
              <a:t> </a:t>
            </a:r>
            <a:r>
              <a:rPr lang="en-IN" dirty="0" err="1"/>
              <a:t>YÚjReLs</a:t>
            </a:r>
            <a:r>
              <a:rPr lang="en-IN" dirty="0"/>
              <a:t> </a:t>
            </a:r>
            <a:r>
              <a:rPr lang="en-IN" dirty="0" err="1"/>
              <a:t>VôÜúU</a:t>
            </a:r>
            <a:endParaRPr lang="en-IN" dirty="0"/>
          </a:p>
          <a:p>
            <a:r>
              <a:rPr lang="en-IN" dirty="0"/>
              <a:t>¿</a:t>
            </a:r>
            <a:r>
              <a:rPr lang="en-IN" dirty="0" err="1"/>
              <a:t>eÏúU</a:t>
            </a:r>
            <a:r>
              <a:rPr lang="en-IN" dirty="0"/>
              <a:t> ¿</a:t>
            </a:r>
            <a:r>
              <a:rPr lang="en-IN" dirty="0" err="1"/>
              <a:t>eÏúU</a:t>
            </a:r>
            <a:r>
              <a:rPr lang="en-IN" dirty="0"/>
              <a:t> ¿</a:t>
            </a:r>
            <a:r>
              <a:rPr lang="en-IN" dirty="0" err="1"/>
              <a:t>eÏúU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F3F4F1-7E1D-4763-B60C-05E5231363B8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ù_VeùLôiP</a:t>
            </a:r>
            <a:r>
              <a:rPr lang="en-IN" dirty="0"/>
              <a:t> </a:t>
            </a:r>
            <a:r>
              <a:rPr lang="en-IN" dirty="0" err="1"/>
              <a:t>ÑjRo</a:t>
            </a:r>
            <a:r>
              <a:rPr lang="en-IN" dirty="0"/>
              <a:t> </a:t>
            </a:r>
            <a:r>
              <a:rPr lang="en-IN" dirty="0" err="1"/>
              <a:t>GpXôm</a:t>
            </a:r>
            <a:r>
              <a:rPr lang="en-IN" dirty="0"/>
              <a:t> HL </a:t>
            </a:r>
            <a:r>
              <a:rPr lang="en-IN" dirty="0" err="1"/>
              <a:t>áhPUôn</a:t>
            </a:r>
            <a:endParaRPr lang="en-IN" dirty="0"/>
          </a:p>
          <a:p>
            <a:r>
              <a:rPr lang="en-IN" dirty="0" err="1"/>
              <a:t>CúVÑúYôÓ</a:t>
            </a:r>
            <a:r>
              <a:rPr lang="en-IN" dirty="0"/>
              <a:t> Yô²p </a:t>
            </a:r>
            <a:r>
              <a:rPr lang="en-IN" dirty="0" err="1"/>
              <a:t>YkÕ</a:t>
            </a:r>
            <a:r>
              <a:rPr lang="en-IN" dirty="0"/>
              <a:t> </a:t>
            </a:r>
            <a:r>
              <a:rPr lang="en-IN" dirty="0" err="1"/>
              <a:t>Auß</a:t>
            </a:r>
            <a:r>
              <a:rPr lang="en-IN" dirty="0"/>
              <a:t> </a:t>
            </a:r>
            <a:r>
              <a:rPr lang="en-IN" dirty="0" err="1"/>
              <a:t>úRôußYôo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8B100-1E88-46C1-9DB0-93980C19677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úYRô</a:t>
            </a:r>
            <a:r>
              <a:rPr lang="en-IN" dirty="0"/>
              <a:t>[m </a:t>
            </a:r>
            <a:r>
              <a:rPr lang="en-IN" dirty="0" err="1"/>
              <a:t>TôRô</a:t>
            </a:r>
            <a:r>
              <a:rPr lang="en-IN" dirty="0"/>
              <a:t>[m </a:t>
            </a:r>
            <a:r>
              <a:rPr lang="en-IN" dirty="0" err="1"/>
              <a:t>éReLs</a:t>
            </a:r>
            <a:r>
              <a:rPr lang="en-IN" dirty="0"/>
              <a:t> </a:t>
            </a:r>
            <a:r>
              <a:rPr lang="en-IN" dirty="0" err="1"/>
              <a:t>VôûYÙm</a:t>
            </a:r>
            <a:endParaRPr lang="en-IN" dirty="0"/>
          </a:p>
          <a:p>
            <a:r>
              <a:rPr lang="en-IN" dirty="0" err="1"/>
              <a:t>A¯lTôo</a:t>
            </a:r>
            <a:r>
              <a:rPr lang="en-IN" dirty="0"/>
              <a:t> </a:t>
            </a:r>
            <a:r>
              <a:rPr lang="en-IN" dirty="0" err="1"/>
              <a:t>A¯lTôo</a:t>
            </a:r>
            <a:r>
              <a:rPr lang="en-IN" dirty="0"/>
              <a:t> </a:t>
            </a:r>
            <a:r>
              <a:rPr lang="en-IN" dirty="0" err="1"/>
              <a:t>A¯lTôo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DA852-E9FF-4461-8BF2-6F39BD059958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BhÓdÏh</a:t>
            </a:r>
            <a:r>
              <a:rPr lang="en-IN" dirty="0"/>
              <a:t>¥ ©</a:t>
            </a:r>
            <a:r>
              <a:rPr lang="en-IN" dirty="0" err="1"/>
              <a:t>uú</a:t>
            </a:r>
            <a:r>
              <a:rPr lang="en-IN" dirty="0"/>
              <a:t>] </a:t>
            </a:r>
            <a:r>
              <a:rPr lang="en-IN" dirty="0" err="1"/>
              <a:t>úTôúYôo</a:t>
            </a:r>
            <a:r>
              <a:rPr lang="en-IN" dirty="0"/>
              <a:t> </a:t>
            </a:r>
            <a:r>
              <a:rPr lang="en-IN" dirty="0" err="1"/>
              <a:t>TôhÓlTôÓYôo</a:t>
            </a:r>
            <a:endParaRPr lang="en-IN" dirty="0"/>
          </a:p>
          <a:p>
            <a:r>
              <a:rPr lang="en-IN" dirty="0" err="1"/>
              <a:t>TWYNeLs</a:t>
            </a:r>
            <a:r>
              <a:rPr lang="en-IN" dirty="0"/>
              <a:t> </a:t>
            </a:r>
            <a:r>
              <a:rPr lang="en-IN" dirty="0" err="1"/>
              <a:t>ãrkÕ</a:t>
            </a:r>
            <a:r>
              <a:rPr lang="en-IN" dirty="0"/>
              <a:t> ªL </a:t>
            </a:r>
            <a:r>
              <a:rPr lang="en-IN" dirty="0" err="1"/>
              <a:t>U¡rkÕ</a:t>
            </a:r>
            <a:r>
              <a:rPr lang="en-IN" dirty="0"/>
              <a:t> </a:t>
            </a:r>
            <a:r>
              <a:rPr lang="en-IN" dirty="0" err="1"/>
              <a:t>é¬lTôo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1476</TotalTime>
  <Words>198</Words>
  <Application>Microsoft Office PowerPoint</Application>
  <PresentationFormat>Widescreen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2020-12-01T11:02:06Z</dcterms:modified>
</cp:coreProperties>
</file>