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DFC64-26ED-4862-9DAE-9FB571C4896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 </a:t>
            </a:r>
            <a:r>
              <a:rPr lang="en-IN" dirty="0" err="1"/>
              <a:t>NjRm</a:t>
            </a:r>
            <a:r>
              <a:rPr lang="en-IN" dirty="0"/>
              <a:t> Yô²p ùRô²dL</a:t>
            </a:r>
          </a:p>
          <a:p>
            <a:r>
              <a:rPr lang="en-IN" dirty="0" err="1"/>
              <a:t>LôiúTôm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7864-82B4-43D2-A002-72B64B21987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UQYôh¥Ùm</a:t>
            </a:r>
            <a:r>
              <a:rPr lang="en-IN" dirty="0"/>
              <a:t> </a:t>
            </a:r>
            <a:r>
              <a:rPr lang="en-IN" dirty="0" err="1"/>
              <a:t>ùYi</a:t>
            </a:r>
            <a:r>
              <a:rPr lang="en-IN" dirty="0"/>
              <a:t> </a:t>
            </a:r>
            <a:r>
              <a:rPr lang="en-IN" dirty="0" err="1"/>
              <a:t>EûP</a:t>
            </a:r>
            <a:r>
              <a:rPr lang="en-IN" dirty="0"/>
              <a:t> </a:t>
            </a:r>
            <a:r>
              <a:rPr lang="en-IN" dirty="0" err="1"/>
              <a:t>R¬jÕ</a:t>
            </a:r>
            <a:endParaRPr lang="en-IN" dirty="0"/>
          </a:p>
          <a:p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ùTßm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CúRôõ</a:t>
            </a:r>
            <a:r>
              <a:rPr lang="en-IN" dirty="0"/>
              <a:t> </a:t>
            </a:r>
            <a:r>
              <a:rPr lang="en-IN" dirty="0" err="1"/>
              <a:t>CúRôõ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67CE9-5271-463B-828E-64D3DCFCC07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ùLôsúYôm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7E1A6-3654-483D-B43D-26AC1E86AAB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Tôd¡Vm</a:t>
            </a:r>
            <a:r>
              <a:rPr lang="en-IN" dirty="0"/>
              <a:t> </a:t>
            </a:r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BùUuõ</a:t>
            </a:r>
            <a:r>
              <a:rPr lang="en-IN" dirty="0"/>
              <a:t> </a:t>
            </a:r>
            <a:r>
              <a:rPr lang="en-IN" dirty="0" err="1"/>
              <a:t>BùUuõ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A36A1-A493-4CD7-9097-D6777DA0E4B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ùTôßûUÙPu</a:t>
            </a:r>
            <a:r>
              <a:rPr lang="en-IN" dirty="0"/>
              <a:t> </a:t>
            </a:r>
            <a:r>
              <a:rPr lang="en-IN" dirty="0" err="1"/>
              <a:t>Lôj§ÚkúRôo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ûL®PlThúPôo</a:t>
            </a:r>
            <a:r>
              <a:rPr lang="en-IN" dirty="0"/>
              <a:t> </a:t>
            </a:r>
            <a:r>
              <a:rPr lang="en-IN" dirty="0" err="1"/>
              <a:t>çeÏm</a:t>
            </a:r>
            <a:r>
              <a:rPr lang="en-IN" dirty="0"/>
              <a:t> £Xo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C1CA2-CED4-4FA1-96F3-C93B97C37B5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BjU</a:t>
            </a:r>
            <a:r>
              <a:rPr lang="en-IN" dirty="0"/>
              <a:t> </a:t>
            </a:r>
            <a:r>
              <a:rPr lang="en-IN" dirty="0" err="1"/>
              <a:t>UQô</a:t>
            </a:r>
            <a:r>
              <a:rPr lang="en-IN" dirty="0"/>
              <a:t>[</a:t>
            </a:r>
            <a:r>
              <a:rPr lang="en-IN" dirty="0" err="1"/>
              <a:t>ôõ</a:t>
            </a:r>
            <a:r>
              <a:rPr lang="en-IN" dirty="0"/>
              <a:t> </a:t>
            </a:r>
            <a:r>
              <a:rPr lang="en-IN" dirty="0" err="1"/>
              <a:t>BjU</a:t>
            </a:r>
            <a:r>
              <a:rPr lang="en-IN" dirty="0"/>
              <a:t> </a:t>
            </a:r>
            <a:r>
              <a:rPr lang="en-IN" dirty="0" err="1"/>
              <a:t>UQô</a:t>
            </a:r>
            <a:r>
              <a:rPr lang="en-IN" dirty="0"/>
              <a:t>[</a:t>
            </a:r>
            <a:r>
              <a:rPr lang="en-IN" dirty="0" err="1"/>
              <a:t>ôõ</a:t>
            </a:r>
            <a:endParaRPr lang="en-IN" dirty="0"/>
          </a:p>
          <a:p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YôrjÕ¡ú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F5EDD-4A49-421A-AEA9-79C7AF4813B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Gu] </a:t>
            </a:r>
            <a:r>
              <a:rPr lang="en-IN" dirty="0" err="1"/>
              <a:t>NkúRô`m</a:t>
            </a:r>
            <a:endParaRPr lang="en-IN" dirty="0"/>
          </a:p>
          <a:p>
            <a:r>
              <a:rPr lang="en-IN" dirty="0"/>
              <a:t>T\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úTôúYôm</a:t>
            </a:r>
            <a:r>
              <a:rPr lang="en-IN" dirty="0"/>
              <a:t> </a:t>
            </a:r>
            <a:r>
              <a:rPr lang="en-IN" dirty="0" err="1"/>
              <a:t>TôhÓPu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28CB9-097F-44CE-B541-19AFF8FD423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TdRûWf</a:t>
            </a:r>
            <a:r>
              <a:rPr lang="en-IN" dirty="0"/>
              <a:t> </a:t>
            </a:r>
            <a:r>
              <a:rPr lang="en-IN" dirty="0" err="1"/>
              <a:t>úNodL</a:t>
            </a:r>
            <a:r>
              <a:rPr lang="en-IN" dirty="0"/>
              <a:t> Ls[u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ÑjRo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Uô±ÓYôo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C5A8-3329-4AC7-A559-4458E3B0E473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Yô²p </a:t>
            </a:r>
            <a:r>
              <a:rPr lang="en-IN" dirty="0" err="1"/>
              <a:t>çRoLs</a:t>
            </a:r>
            <a:r>
              <a:rPr lang="en-IN" dirty="0"/>
              <a:t> Ju\</a:t>
            </a:r>
            <a:r>
              <a:rPr lang="en-IN" dirty="0" err="1"/>
              <a:t>ôLd</a:t>
            </a:r>
            <a:r>
              <a:rPr lang="en-IN" dirty="0"/>
              <a:t> á¥</a:t>
            </a:r>
          </a:p>
          <a:p>
            <a:r>
              <a:rPr lang="en-IN" dirty="0" err="1"/>
              <a:t>TôhÓPu</a:t>
            </a:r>
            <a:r>
              <a:rPr lang="en-IN" dirty="0"/>
              <a:t> </a:t>
            </a:r>
            <a:r>
              <a:rPr lang="en-IN" dirty="0" err="1"/>
              <a:t>GdLô</a:t>
            </a:r>
            <a:r>
              <a:rPr lang="en-IN" dirty="0"/>
              <a:t>[m ùRô²lTôo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F2FFA-18B3-46D9-8BA3-1ADBFFAA463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CûUlùTôÝ§p</a:t>
            </a:r>
            <a:r>
              <a:rPr lang="en-IN" dirty="0"/>
              <a:t> </a:t>
            </a:r>
            <a:r>
              <a:rPr lang="en-IN" dirty="0" err="1"/>
              <a:t>ÑjRo</a:t>
            </a:r>
            <a:r>
              <a:rPr lang="en-IN" dirty="0"/>
              <a:t> </a:t>
            </a:r>
            <a:r>
              <a:rPr lang="en-IN" dirty="0" err="1"/>
              <a:t>GÝkÕ</a:t>
            </a:r>
            <a:endParaRPr lang="en-IN" dirty="0"/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úTôYôo</a:t>
            </a:r>
            <a:r>
              <a:rPr lang="en-IN" dirty="0"/>
              <a:t> </a:t>
            </a:r>
            <a:r>
              <a:rPr lang="en-IN" dirty="0" err="1"/>
              <a:t>CúVÑÜPu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DACDE-8C4A-4CBC-991C-BD102302A6D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CuTd</a:t>
            </a:r>
            <a:r>
              <a:rPr lang="en-IN" dirty="0"/>
              <a:t> </a:t>
            </a:r>
            <a:r>
              <a:rPr lang="en-IN" dirty="0" err="1"/>
              <a:t>áhPm</a:t>
            </a:r>
            <a:r>
              <a:rPr lang="en-IN" dirty="0"/>
              <a:t> </a:t>
            </a:r>
            <a:r>
              <a:rPr lang="en-IN" dirty="0" err="1"/>
              <a:t>úULj§p</a:t>
            </a:r>
            <a:r>
              <a:rPr lang="en-IN" dirty="0"/>
              <a:t> á¥</a:t>
            </a:r>
          </a:p>
          <a:p>
            <a:r>
              <a:rPr lang="en-IN" dirty="0" err="1"/>
              <a:t>Nk§lúTôm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CúVÑûYúV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BDB60-36B2-4754-A15A-D5241E01CF3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i¦p</a:t>
            </a:r>
            <a:r>
              <a:rPr lang="en-IN" dirty="0"/>
              <a:t> </a:t>
            </a:r>
            <a:r>
              <a:rPr lang="en-IN" dirty="0" err="1"/>
              <a:t>ÑjRoLs</a:t>
            </a:r>
            <a:r>
              <a:rPr lang="en-IN" dirty="0"/>
              <a:t> ¡</a:t>
            </a:r>
            <a:r>
              <a:rPr lang="en-IN" dirty="0" err="1"/>
              <a:t>ÃPeLs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</a:p>
          <a:p>
            <a:r>
              <a:rPr lang="en-IN" dirty="0"/>
              <a:t>®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çRo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¨</a:t>
            </a:r>
            <a:r>
              <a:rPr lang="en-IN" dirty="0" err="1"/>
              <a:t>tÏm</a:t>
            </a:r>
            <a:r>
              <a:rPr lang="en-IN" dirty="0"/>
              <a:t> </a:t>
            </a:r>
            <a:r>
              <a:rPr lang="en-IN" dirty="0" err="1"/>
              <a:t>Sô°p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151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2020-12-01T11:18:08Z</dcterms:modified>
</cp:coreProperties>
</file>