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F982A-C005-41D1-8066-2CAC0D788F91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BfN¬Vm</a:t>
            </a:r>
            <a:r>
              <a:rPr lang="en-IN" dirty="0"/>
              <a:t> - </a:t>
            </a:r>
            <a:r>
              <a:rPr lang="en-IN" dirty="0" err="1"/>
              <a:t>AûR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9B58C-7C7E-49DB-8439-32DE4339DC42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ÑLU°dÏm</a:t>
            </a:r>
            <a:endParaRPr lang="en-IN" dirty="0"/>
          </a:p>
          <a:p>
            <a:r>
              <a:rPr lang="en-IN" dirty="0" err="1"/>
              <a:t>YpXúRYu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29675-B561-4976-98B5-4BDAA853FF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NôûY</a:t>
            </a:r>
            <a:r>
              <a:rPr lang="fr-FR" dirty="0"/>
              <a:t> </a:t>
            </a:r>
            <a:r>
              <a:rPr lang="fr-FR" dirty="0" err="1"/>
              <a:t>ùYuß</a:t>
            </a:r>
            <a:r>
              <a:rPr lang="fr-FR" dirty="0"/>
              <a:t> </a:t>
            </a:r>
            <a:r>
              <a:rPr lang="fr-FR" dirty="0" err="1"/>
              <a:t>ù_VU°jR</a:t>
            </a:r>
            <a:endParaRPr lang="fr-FR" dirty="0"/>
          </a:p>
          <a:p>
            <a:r>
              <a:rPr lang="en-IN" dirty="0" err="1"/>
              <a:t>At×R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1FF0A-E6E7-454D-B382-A2AA2C3DA2F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RkR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CÕ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778A-EFAF-4AC9-AB7B-4BE5CD34E72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ùYu</a:t>
            </a:r>
            <a:r>
              <a:rPr lang="en-IN" dirty="0"/>
              <a:t>\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CWjRm</a:t>
            </a:r>
            <a:endParaRPr lang="en-IN" dirty="0"/>
          </a:p>
          <a:p>
            <a:r>
              <a:rPr lang="en-IN" dirty="0" err="1"/>
              <a:t>RkR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CÕ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B463F-F6E9-461B-8B28-23AE3A23BC1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NôokÕ</a:t>
            </a:r>
            <a:r>
              <a:rPr lang="en-IN" dirty="0"/>
              <a:t> </a:t>
            </a:r>
            <a:r>
              <a:rPr lang="en-IN" dirty="0" err="1"/>
              <a:t>NôokÕ</a:t>
            </a:r>
            <a:r>
              <a:rPr lang="en-IN" dirty="0"/>
              <a:t> </a:t>
            </a:r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endParaRPr lang="en-IN" dirty="0"/>
          </a:p>
          <a:p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YôÝ¡ú</a:t>
            </a:r>
            <a:r>
              <a:rPr lang="en-IN" dirty="0"/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4194F-F09A-4454-A8FF-1A6EE52C26C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SôUjûR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r>
              <a:rPr lang="en-IN" dirty="0"/>
              <a:t> - </a:t>
            </a:r>
            <a:r>
              <a:rPr lang="en-IN" dirty="0" err="1"/>
              <a:t>Baô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2C69F-F8FC-4CB4-ABB4-75BEEA9314B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A°dÏm</a:t>
            </a:r>
            <a:endParaRPr lang="en-IN" dirty="0"/>
          </a:p>
          <a:p>
            <a:r>
              <a:rPr lang="en-IN" dirty="0" err="1"/>
              <a:t>CuT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CÕ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0945A-CF31-4F39-AD06-1B15B1CB795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ùRôpûX</a:t>
            </a:r>
            <a:r>
              <a:rPr lang="en-IN" dirty="0"/>
              <a:t> </a:t>
            </a:r>
            <a:r>
              <a:rPr lang="en-IN" dirty="0" err="1"/>
              <a:t>LYûX«p</a:t>
            </a:r>
            <a:r>
              <a:rPr lang="en-IN" dirty="0"/>
              <a:t> Li½o </a:t>
            </a:r>
            <a:r>
              <a:rPr lang="en-IN" dirty="0" err="1"/>
              <a:t>ÕûPdÏm</a:t>
            </a:r>
            <a:endParaRPr lang="en-IN" dirty="0"/>
          </a:p>
          <a:p>
            <a:r>
              <a:rPr lang="en-IN" dirty="0" err="1"/>
              <a:t>Au©u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CÕ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45525-AAF7-4CB2-9053-34E753EE967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úS£lTYùWpXôm</a:t>
            </a:r>
            <a:r>
              <a:rPr lang="en-IN" dirty="0"/>
              <a:t> Rs°®</a:t>
            </a:r>
            <a:r>
              <a:rPr lang="en-IN" dirty="0" err="1"/>
              <a:t>hPôÛm</a:t>
            </a:r>
            <a:endParaRPr lang="en-IN" dirty="0"/>
          </a:p>
          <a:p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RôeÏm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6B36F-BA38-483E-8315-E110B18B35F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SiTo</a:t>
            </a:r>
            <a:r>
              <a:rPr lang="en-IN" dirty="0"/>
              <a:t> Et\</a:t>
            </a:r>
            <a:r>
              <a:rPr lang="en-IN" dirty="0" err="1"/>
              <a:t>ô¬Ûm</a:t>
            </a:r>
            <a:r>
              <a:rPr lang="en-IN" dirty="0"/>
              <a:t> </a:t>
            </a:r>
            <a:r>
              <a:rPr lang="en-IN" dirty="0" err="1"/>
              <a:t>EiûUÙsú</a:t>
            </a:r>
            <a:r>
              <a:rPr lang="en-IN" dirty="0"/>
              <a:t>[</a:t>
            </a:r>
            <a:r>
              <a:rPr lang="en-IN" dirty="0" err="1"/>
              <a:t>ôWYo</a:t>
            </a:r>
            <a:endParaRPr lang="en-IN" dirty="0"/>
          </a:p>
          <a:p>
            <a:r>
              <a:rPr lang="en-IN" dirty="0" err="1"/>
              <a:t>Sm×úYu</a:t>
            </a:r>
            <a:r>
              <a:rPr lang="en-IN" dirty="0"/>
              <a:t> </a:t>
            </a:r>
            <a:r>
              <a:rPr lang="en-IN" dirty="0" err="1"/>
              <a:t>AYûWúV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492E3-916C-41D8-8885-B3F5266953D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TgNm</a:t>
            </a:r>
            <a:r>
              <a:rPr lang="en-IN" dirty="0"/>
              <a:t> </a:t>
            </a:r>
            <a:r>
              <a:rPr lang="en-IN" dirty="0" err="1"/>
              <a:t>Yk</a:t>
            </a:r>
            <a:r>
              <a:rPr lang="en-IN" dirty="0"/>
              <a:t>§¥</a:t>
            </a:r>
            <a:r>
              <a:rPr lang="en-IN" dirty="0" err="1"/>
              <a:t>àm</a:t>
            </a:r>
            <a:r>
              <a:rPr lang="en-IN" dirty="0"/>
              <a:t> </a:t>
            </a:r>
            <a:r>
              <a:rPr lang="en-IN" dirty="0" err="1"/>
              <a:t>Ag£úPú</a:t>
            </a:r>
            <a:r>
              <a:rPr lang="en-IN" dirty="0"/>
              <a:t>]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RgNm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A4FF-80D8-4095-8B2F-EB55899AE1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AlTm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Gu </a:t>
            </a:r>
            <a:r>
              <a:rPr lang="en-IN" dirty="0" err="1"/>
              <a:t>úUnlTo</a:t>
            </a:r>
            <a:endParaRPr lang="en-IN" dirty="0"/>
          </a:p>
          <a:p>
            <a:r>
              <a:rPr lang="en-IN" dirty="0"/>
              <a:t>×£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Yôrk§ÚlúTu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166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2020-12-01T11:26:59Z</dcterms:modified>
</cp:coreProperties>
</file>