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5F6D-6FCD-4534-AA73-942926B79F15}"/>
              </a:ext>
            </a:extLst>
          </p:cNvPr>
          <p:cNvSpPr txBox="1"/>
          <p:nvPr/>
        </p:nvSpPr>
        <p:spPr>
          <a:xfrm>
            <a:off x="0" y="54107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úX®VúW</a:t>
            </a:r>
            <a:r>
              <a:rPr lang="en-IN" dirty="0"/>
              <a:t> </a:t>
            </a:r>
            <a:r>
              <a:rPr lang="en-IN" dirty="0" err="1"/>
              <a:t>BNô¬VúW</a:t>
            </a:r>
            <a:r>
              <a:rPr lang="en-IN" dirty="0"/>
              <a:t> 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á¥ </a:t>
            </a:r>
            <a:r>
              <a:rPr lang="en-IN" dirty="0" err="1"/>
              <a:t>YkúRôúU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785AA-755E-40F1-8370-7379F5E0EFF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UôªNj§u LhÓLû[ Aßj§ÓúYôm</a:t>
            </a:r>
          </a:p>
          <a:p>
            <a:r>
              <a:rPr lang="en-IN" dirty="0"/>
              <a:t>Li½¬u 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LojRûWd</a:t>
            </a:r>
            <a:r>
              <a:rPr lang="en-IN" dirty="0"/>
              <a:t> </a:t>
            </a:r>
            <a:r>
              <a:rPr lang="en-IN" dirty="0" err="1"/>
              <a:t>LôiúTôm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DB991-0471-4480-BB67-725BE159B10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úTf£u çRoL[ôn T\k§ÓúYôm</a:t>
            </a:r>
          </a:p>
          <a:p>
            <a:r>
              <a:rPr lang="en-IN" dirty="0" err="1"/>
              <a:t>SPdûL«u</a:t>
            </a:r>
            <a:r>
              <a:rPr lang="en-IN" dirty="0"/>
              <a:t> </a:t>
            </a:r>
            <a:r>
              <a:rPr lang="en-IN" dirty="0" err="1"/>
              <a:t>SLpL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®</a:t>
            </a:r>
            <a:r>
              <a:rPr lang="en-IN" dirty="0" err="1"/>
              <a:t>ûWk§ÓúYôm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87901-8CEB-43FC-8A9B-1EAB6C3BFA4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NØRôVd</a:t>
            </a:r>
            <a:r>
              <a:rPr lang="en-IN" dirty="0"/>
              <a:t> </a:t>
            </a:r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Aßj§ÓúYôm</a:t>
            </a:r>
            <a:endParaRPr lang="en-IN" dirty="0"/>
          </a:p>
          <a:p>
            <a:r>
              <a:rPr lang="en-IN" dirty="0" err="1"/>
              <a:t>SuûU«u</a:t>
            </a:r>
            <a:r>
              <a:rPr lang="en-IN" dirty="0"/>
              <a:t> </a:t>
            </a:r>
            <a:r>
              <a:rPr lang="en-IN" dirty="0" err="1"/>
              <a:t>YôNpL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®¯</a:t>
            </a:r>
            <a:r>
              <a:rPr lang="en-IN" dirty="0" err="1"/>
              <a:t>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62AB8-8129-4E6E-AFBE-305629EBDDC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CúVÑ®u NôVpL°u L²Lú[ Sôm</a:t>
            </a:r>
          </a:p>
          <a:p>
            <a:r>
              <a:rPr lang="en-IN" dirty="0" err="1"/>
              <a:t>L°áokÕ</a:t>
            </a:r>
            <a:r>
              <a:rPr lang="en-IN" dirty="0"/>
              <a:t>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B¥lTôÓúYôm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6DCFE-3D9D-449D-A942-8AAC9ACD53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AlúTôvRX</a:t>
            </a:r>
            <a:r>
              <a:rPr lang="en-IN" dirty="0"/>
              <a:t> </a:t>
            </a:r>
            <a:r>
              <a:rPr lang="en-IN" dirty="0" err="1"/>
              <a:t>F¯Vj§p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  <a:p>
            <a:r>
              <a:rPr lang="en-IN" dirty="0" err="1"/>
              <a:t>BºoYôR</a:t>
            </a:r>
            <a:r>
              <a:rPr lang="en-IN" dirty="0"/>
              <a:t> </a:t>
            </a:r>
            <a:r>
              <a:rPr lang="en-IN" dirty="0" err="1"/>
              <a:t>UûZdÏ</a:t>
            </a:r>
            <a:r>
              <a:rPr lang="en-IN" dirty="0"/>
              <a:t> </a:t>
            </a:r>
            <a:r>
              <a:rPr lang="en-IN" dirty="0" err="1"/>
              <a:t>úULeL</a:t>
            </a:r>
            <a:r>
              <a:rPr lang="en-IN" dirty="0"/>
              <a:t>[</a:t>
            </a:r>
            <a:r>
              <a:rPr lang="en-IN" dirty="0" err="1"/>
              <a:t>ôúYôm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F0CF-E05A-44F0-8DFF-96B4DBFFC85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TôRj§p</a:t>
            </a:r>
            <a:r>
              <a:rPr lang="en-IN" dirty="0"/>
              <a:t> </a:t>
            </a:r>
            <a:r>
              <a:rPr lang="en-IN" dirty="0" err="1"/>
              <a:t>TWYNUôn</a:t>
            </a:r>
            <a:endParaRPr lang="en-IN" dirty="0"/>
          </a:p>
          <a:p>
            <a:r>
              <a:rPr lang="en-IN" dirty="0" err="1"/>
              <a:t>TôWR</a:t>
            </a:r>
            <a:r>
              <a:rPr lang="en-IN" dirty="0"/>
              <a:t> </a:t>
            </a:r>
            <a:r>
              <a:rPr lang="en-IN" dirty="0" err="1"/>
              <a:t>Áh×dLôn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ùTßúYôm</a:t>
            </a:r>
            <a:r>
              <a:rPr lang="en-IN" dirty="0"/>
              <a:t> - </a:t>
            </a:r>
            <a:r>
              <a:rPr lang="en-IN" dirty="0" err="1"/>
              <a:t>úX®VúW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021E9-241B-431B-B22A-EB7BE31683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GhÓj</a:t>
            </a:r>
            <a:r>
              <a:rPr lang="en-IN" dirty="0"/>
              <a:t> §</a:t>
            </a:r>
            <a:r>
              <a:rPr lang="en-IN" dirty="0" err="1"/>
              <a:t>ûNdÏm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×Lr TWY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Hk§f</a:t>
            </a:r>
            <a:r>
              <a:rPr lang="en-IN" dirty="0"/>
              <a:t> </a:t>
            </a:r>
            <a:r>
              <a:rPr lang="en-IN" dirty="0" err="1"/>
              <a:t>ùNpÛúYôm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A458F-0241-4C4F-8091-A50BD923A4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NôjRô²u LhÓLû[ Aßj§ÓúYôm </a:t>
            </a:r>
          </a:p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NûT</a:t>
            </a:r>
            <a:r>
              <a:rPr lang="en-IN" dirty="0"/>
              <a:t> </a:t>
            </a:r>
            <a:r>
              <a:rPr lang="en-IN" dirty="0" err="1"/>
              <a:t>Lh</a:t>
            </a:r>
            <a:r>
              <a:rPr lang="en-IN" dirty="0"/>
              <a:t>¥ </a:t>
            </a:r>
            <a:r>
              <a:rPr lang="en-IN" dirty="0" err="1"/>
              <a:t>GÝl©ÓúYôm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43530-9964-4781-B82A-B5DCB5A89EB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ÅWoL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GÝm©ÓúYôm</a:t>
            </a:r>
            <a:endParaRPr lang="en-IN" dirty="0"/>
          </a:p>
          <a:p>
            <a:r>
              <a:rPr lang="en-IN" dirty="0" err="1"/>
              <a:t>ùY°lTôÓ</a:t>
            </a:r>
            <a:r>
              <a:rPr lang="en-IN" dirty="0"/>
              <a:t> </a:t>
            </a:r>
            <a:r>
              <a:rPr lang="en-IN" dirty="0" err="1"/>
              <a:t>YWeLû</a:t>
            </a:r>
            <a:r>
              <a:rPr lang="en-IN" dirty="0"/>
              <a:t>[ </a:t>
            </a:r>
            <a:r>
              <a:rPr lang="en-IN" dirty="0" err="1"/>
              <a:t>ETúVô¡lúTôm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35C7B-527D-4492-918D-CB6E30F3A8A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TôRô[d LhÓLû[ Aßj§ÓúYôm</a:t>
            </a:r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TXuLû</a:t>
            </a:r>
            <a:r>
              <a:rPr lang="en-IN" dirty="0"/>
              <a:t>[ </a:t>
            </a:r>
            <a:r>
              <a:rPr lang="en-IN" dirty="0" err="1"/>
              <a:t>úNojÕd</a:t>
            </a:r>
            <a:r>
              <a:rPr lang="en-IN" dirty="0"/>
              <a:t> </a:t>
            </a:r>
            <a:r>
              <a:rPr lang="en-IN" dirty="0" err="1"/>
              <a:t>Ï®lúTôm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2FA51-4F44-4E73-9CFE-7C56171CE44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SeáWUôn</a:t>
            </a:r>
            <a:r>
              <a:rPr lang="en-IN" dirty="0"/>
              <a:t> </a:t>
            </a:r>
            <a:r>
              <a:rPr lang="en-IN" dirty="0" err="1"/>
              <a:t>SPk§ÓúYôm</a:t>
            </a:r>
            <a:endParaRPr lang="en-IN" dirty="0"/>
          </a:p>
          <a:p>
            <a:r>
              <a:rPr lang="en-IN" dirty="0" err="1"/>
              <a:t>RôrûU«u</a:t>
            </a:r>
            <a:r>
              <a:rPr lang="en-IN" dirty="0"/>
              <a:t> </a:t>
            </a:r>
            <a:r>
              <a:rPr lang="en-IN" dirty="0" err="1"/>
              <a:t>ìTeL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Y[</a:t>
            </a:r>
            <a:r>
              <a:rPr lang="en-IN" dirty="0" err="1"/>
              <a:t>ok§ÓúYôm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1127-798F-492A-992E-85E417CAAF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TôYj§u LhÓLû[ Aßj§ÓúYôm</a:t>
            </a:r>
          </a:p>
          <a:p>
            <a:r>
              <a:rPr lang="en-IN" dirty="0" err="1"/>
              <a:t>Lô¬V</a:t>
            </a:r>
            <a:r>
              <a:rPr lang="en-IN" dirty="0"/>
              <a:t> </a:t>
            </a:r>
            <a:r>
              <a:rPr lang="en-IN" dirty="0" err="1"/>
              <a:t>NUojRoL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¨</a:t>
            </a:r>
            <a:r>
              <a:rPr lang="en-IN" dirty="0" err="1"/>
              <a:t>u±ÓúYôm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FE6A1-5C66-4B28-BF5F-1AE8F02AF28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ù_Tj§u</a:t>
            </a:r>
            <a:r>
              <a:rPr lang="en-IN" dirty="0"/>
              <a:t> </a:t>
            </a:r>
            <a:r>
              <a:rPr lang="en-IN" dirty="0" err="1"/>
              <a:t>ù_TeL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ùNpÛúYôm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Vô</a:t>
            </a:r>
            <a:r>
              <a:rPr lang="en-IN" dirty="0"/>
              <a:t>] </a:t>
            </a:r>
            <a:r>
              <a:rPr lang="en-IN" dirty="0" err="1"/>
              <a:t>FtßL°p</a:t>
            </a:r>
            <a:r>
              <a:rPr lang="en-IN" dirty="0"/>
              <a:t> </a:t>
            </a:r>
            <a:r>
              <a:rPr lang="en-IN" dirty="0" err="1"/>
              <a:t>çÕ</a:t>
            </a:r>
            <a:r>
              <a:rPr lang="en-IN" dirty="0"/>
              <a:t> </a:t>
            </a:r>
            <a:r>
              <a:rPr lang="en-IN" dirty="0" err="1"/>
              <a:t>ùTßúYôm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240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2020-12-02T09:43:01Z</dcterms:modified>
</cp:coreProperties>
</file>