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527956-440D-44AC-9E32-D9DD3F1CB9C8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vúRôj§Wm</a:t>
            </a:r>
            <a:r>
              <a:rPr lang="en-IN" dirty="0"/>
              <a:t> </a:t>
            </a:r>
            <a:r>
              <a:rPr lang="en-IN" dirty="0" err="1"/>
              <a:t>vúRôj§Wm</a:t>
            </a:r>
            <a:r>
              <a:rPr lang="en-IN" dirty="0"/>
              <a:t>  </a:t>
            </a:r>
            <a:r>
              <a:rPr lang="en-IN" dirty="0" err="1"/>
              <a:t>CúVÑÜdúL</a:t>
            </a:r>
            <a:r>
              <a:rPr lang="en-IN" dirty="0"/>
              <a:t> Õ§</a:t>
            </a:r>
          </a:p>
          <a:p>
            <a:r>
              <a:rPr lang="en-IN" dirty="0" err="1"/>
              <a:t>Nôt±ÓúYôm</a:t>
            </a:r>
            <a:r>
              <a:rPr lang="en-IN" dirty="0"/>
              <a:t> </a:t>
            </a:r>
            <a:r>
              <a:rPr lang="en-IN" dirty="0" err="1"/>
              <a:t>GußúU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B99F4-56E7-4E53-B7CA-FD32ECB78F5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TVlTPôúR</a:t>
            </a:r>
            <a:r>
              <a:rPr lang="en-IN" dirty="0"/>
              <a:t> £</a:t>
            </a:r>
            <a:r>
              <a:rPr lang="en-IN" dirty="0" err="1"/>
              <a:t>ßUkûR</a:t>
            </a:r>
            <a:r>
              <a:rPr lang="en-IN" dirty="0"/>
              <a:t> Gu\</a:t>
            </a:r>
            <a:r>
              <a:rPr lang="en-IN" dirty="0" err="1"/>
              <a:t>ûZjRôo</a:t>
            </a:r>
            <a:endParaRPr lang="en-IN" dirty="0"/>
          </a:p>
          <a:p>
            <a:r>
              <a:rPr lang="es-ES" dirty="0" err="1"/>
              <a:t>Tô¬p</a:t>
            </a:r>
            <a:r>
              <a:rPr lang="es-ES" dirty="0"/>
              <a:t> Sm </a:t>
            </a:r>
            <a:r>
              <a:rPr lang="es-ES" dirty="0" err="1"/>
              <a:t>úUnlT</a:t>
            </a:r>
            <a:r>
              <a:rPr lang="es-ES" dirty="0"/>
              <a:t>]Yo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FC86E9-9EAA-4AA7-B3A1-0ED44F213DB4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</a:t>
            </a:r>
            <a:r>
              <a:rPr lang="en-IN" dirty="0" err="1"/>
              <a:t>eLj§u</a:t>
            </a:r>
            <a:r>
              <a:rPr lang="en-IN" dirty="0"/>
              <a:t> </a:t>
            </a:r>
            <a:r>
              <a:rPr lang="en-IN" dirty="0" err="1"/>
              <a:t>Ïh¥Ls</a:t>
            </a:r>
            <a:r>
              <a:rPr lang="en-IN" dirty="0"/>
              <a:t> </a:t>
            </a:r>
            <a:r>
              <a:rPr lang="en-IN" dirty="0" err="1"/>
              <a:t>Rôrf£VûPkRôÛm</a:t>
            </a:r>
            <a:endParaRPr lang="en-IN" dirty="0"/>
          </a:p>
          <a:p>
            <a:r>
              <a:rPr lang="en-IN" dirty="0" err="1"/>
              <a:t>TeLm</a:t>
            </a:r>
            <a:r>
              <a:rPr lang="en-IN" dirty="0"/>
              <a:t> </a:t>
            </a:r>
            <a:r>
              <a:rPr lang="en-IN" dirty="0" err="1"/>
              <a:t>YWôÕ</a:t>
            </a:r>
            <a:r>
              <a:rPr lang="en-IN" dirty="0"/>
              <a:t> </a:t>
            </a:r>
            <a:r>
              <a:rPr lang="en-IN" dirty="0" err="1"/>
              <a:t>LôlTôo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046BF3-C710-4871-84A7-153AAA8E632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SmûUúV</a:t>
            </a:r>
            <a:r>
              <a:rPr lang="en-IN" dirty="0"/>
              <a:t> </a:t>
            </a:r>
            <a:r>
              <a:rPr lang="en-IN" dirty="0" err="1"/>
              <a:t>ÁhL</a:t>
            </a:r>
            <a:r>
              <a:rPr lang="en-IN" dirty="0"/>
              <a:t> </a:t>
            </a:r>
            <a:r>
              <a:rPr lang="en-IN" dirty="0" err="1"/>
              <a:t>RmûUúV</a:t>
            </a:r>
            <a:r>
              <a:rPr lang="en-IN" dirty="0"/>
              <a:t> </a:t>
            </a:r>
            <a:r>
              <a:rPr lang="en-IN" dirty="0" err="1"/>
              <a:t>DkÕ</a:t>
            </a:r>
            <a:endParaRPr lang="en-IN" dirty="0"/>
          </a:p>
          <a:p>
            <a:r>
              <a:rPr lang="en-IN" dirty="0" err="1"/>
              <a:t>RW¦«p</a:t>
            </a:r>
            <a:r>
              <a:rPr lang="en-IN" dirty="0"/>
              <a:t> </a:t>
            </a:r>
            <a:r>
              <a:rPr lang="en-IN" dirty="0" err="1"/>
              <a:t>UôiÓ«ojRôo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3B26C9-15FA-43DC-B70C-6A49DEC5F383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ºúVô²u </a:t>
            </a:r>
            <a:r>
              <a:rPr lang="en-IN" dirty="0" err="1"/>
              <a:t>Wô</a:t>
            </a:r>
            <a:r>
              <a:rPr lang="en-IN" dirty="0"/>
              <a:t>_]</a:t>
            </a:r>
            <a:r>
              <a:rPr lang="en-IN" dirty="0" err="1"/>
              <a:t>ôn</a:t>
            </a:r>
            <a:r>
              <a:rPr lang="en-IN" dirty="0"/>
              <a:t> º</a:t>
            </a:r>
            <a:r>
              <a:rPr lang="en-IN" dirty="0" err="1"/>
              <a:t>d¡Wm</a:t>
            </a:r>
            <a:r>
              <a:rPr lang="en-IN" dirty="0"/>
              <a:t> </a:t>
            </a:r>
            <a:r>
              <a:rPr lang="en-IN" dirty="0" err="1"/>
              <a:t>YkÕúU</a:t>
            </a:r>
            <a:endParaRPr lang="en-IN" dirty="0"/>
          </a:p>
          <a:p>
            <a:r>
              <a:rPr lang="en-IN" dirty="0"/>
              <a:t>ºúVô²p </a:t>
            </a:r>
            <a:r>
              <a:rPr lang="en-IN" dirty="0" err="1"/>
              <a:t>úNoj§ÓYôo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C30F0-B0FE-480A-AC4F-9DD6763D46E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Uu</a:t>
            </a:r>
            <a:r>
              <a:rPr lang="en-IN" dirty="0"/>
              <a:t>]Yu </a:t>
            </a:r>
            <a:r>
              <a:rPr lang="en-IN" dirty="0" err="1"/>
              <a:t>CúVÑûY</a:t>
            </a:r>
            <a:r>
              <a:rPr lang="en-IN" dirty="0"/>
              <a:t> </a:t>
            </a:r>
            <a:r>
              <a:rPr lang="en-IN" dirty="0" err="1"/>
              <a:t>Nk§dÏm</a:t>
            </a:r>
            <a:r>
              <a:rPr lang="en-IN" dirty="0"/>
              <a:t> </a:t>
            </a:r>
            <a:r>
              <a:rPr lang="en-IN" dirty="0" err="1"/>
              <a:t>AkSô°p</a:t>
            </a:r>
            <a:endParaRPr lang="en-IN" dirty="0"/>
          </a:p>
          <a:p>
            <a:r>
              <a:rPr lang="pl-PL" dirty="0"/>
              <a:t>U¡ûU«u NôVp A¦úYôm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3AE33-71F2-4DB6-86A4-E506B9BE65B6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úNt±ÚkùRmûU</a:t>
            </a:r>
            <a:r>
              <a:rPr lang="en-IN" dirty="0"/>
              <a:t> </a:t>
            </a:r>
            <a:r>
              <a:rPr lang="en-IN" dirty="0" err="1"/>
              <a:t>ÁhùPÓjùRußm</a:t>
            </a:r>
            <a:endParaRPr lang="en-IN" dirty="0"/>
          </a:p>
          <a:p>
            <a:r>
              <a:rPr lang="en-IN" dirty="0" err="1"/>
              <a:t>Bt±úV</a:t>
            </a:r>
            <a:r>
              <a:rPr lang="en-IN" dirty="0"/>
              <a:t> </a:t>
            </a:r>
            <a:r>
              <a:rPr lang="en-IN" dirty="0" err="1"/>
              <a:t>úRtßYRô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10AC93-1445-4014-8B52-D7028A5B19CF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CuT</a:t>
            </a:r>
            <a:r>
              <a:rPr lang="en-IN" dirty="0"/>
              <a:t> </a:t>
            </a:r>
            <a:r>
              <a:rPr lang="en-IN" dirty="0" err="1"/>
              <a:t>CúVÑ®u</a:t>
            </a:r>
            <a:r>
              <a:rPr lang="en-IN" dirty="0"/>
              <a:t> §</a:t>
            </a:r>
            <a:r>
              <a:rPr lang="en-IN" dirty="0" err="1"/>
              <a:t>q®V</a:t>
            </a:r>
            <a:r>
              <a:rPr lang="en-IN" dirty="0"/>
              <a:t> </a:t>
            </a:r>
            <a:r>
              <a:rPr lang="en-IN" dirty="0" err="1"/>
              <a:t>SôUjûR</a:t>
            </a:r>
            <a:endParaRPr lang="en-IN" dirty="0"/>
          </a:p>
          <a:p>
            <a:r>
              <a:rPr lang="en-IN" dirty="0" err="1"/>
              <a:t>ÕuTm</a:t>
            </a:r>
            <a:r>
              <a:rPr lang="en-IN" dirty="0"/>
              <a:t> </a:t>
            </a:r>
            <a:r>
              <a:rPr lang="en-IN" dirty="0" err="1"/>
              <a:t>ãÝm</a:t>
            </a:r>
            <a:r>
              <a:rPr lang="en-IN" dirty="0"/>
              <a:t> </a:t>
            </a:r>
            <a:r>
              <a:rPr lang="en-IN" dirty="0" err="1"/>
              <a:t>GqúYû</a:t>
            </a:r>
            <a:r>
              <a:rPr lang="en-IN" dirty="0"/>
              <a:t>[«</a:t>
            </a:r>
            <a:r>
              <a:rPr lang="en-IN" dirty="0" err="1"/>
              <a:t>Ûm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05ED7F-77DE-4AE9-B281-368E85F9A80A}"/>
              </a:ext>
            </a:extLst>
          </p:cNvPr>
          <p:cNvSpPr txBox="1"/>
          <p:nvPr/>
        </p:nvSpPr>
        <p:spPr>
          <a:xfrm>
            <a:off x="0" y="577152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Su±úVôÓ</a:t>
            </a:r>
            <a:r>
              <a:rPr lang="en-IN" dirty="0"/>
              <a:t> </a:t>
            </a:r>
            <a:r>
              <a:rPr lang="en-IN" dirty="0" err="1"/>
              <a:t>Sôm</a:t>
            </a:r>
            <a:r>
              <a:rPr lang="en-IN" dirty="0"/>
              <a:t> </a:t>
            </a:r>
            <a:r>
              <a:rPr lang="en-IN" dirty="0" err="1"/>
              <a:t>Tô¥ÓúYôm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E3533-999F-4615-9698-42959ECEF82E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Ri½ûWd </a:t>
            </a:r>
            <a:r>
              <a:rPr lang="en-IN" dirty="0" err="1"/>
              <a:t>LPk§Óm</a:t>
            </a:r>
            <a:r>
              <a:rPr lang="en-IN" dirty="0"/>
              <a:t> </a:t>
            </a:r>
            <a:r>
              <a:rPr lang="en-IN" dirty="0" err="1"/>
              <a:t>úYû</a:t>
            </a:r>
            <a:r>
              <a:rPr lang="en-IN" dirty="0"/>
              <a:t>[«</a:t>
            </a:r>
            <a:r>
              <a:rPr lang="en-IN" dirty="0" err="1"/>
              <a:t>Ûm</a:t>
            </a:r>
            <a:r>
              <a:rPr lang="en-IN" dirty="0"/>
              <a:t> </a:t>
            </a:r>
            <a:r>
              <a:rPr lang="en-IN" dirty="0" err="1"/>
              <a:t>AYo</a:t>
            </a:r>
            <a:endParaRPr lang="en-IN" dirty="0"/>
          </a:p>
          <a:p>
            <a:r>
              <a:rPr lang="en-IN" dirty="0" err="1"/>
              <a:t>SmúUôÓ</a:t>
            </a:r>
            <a:r>
              <a:rPr lang="en-IN" dirty="0"/>
              <a:t> </a:t>
            </a:r>
            <a:r>
              <a:rPr lang="en-IN" dirty="0" err="1"/>
              <a:t>CÚlúTu</a:t>
            </a:r>
            <a:r>
              <a:rPr lang="en-IN" dirty="0"/>
              <a:t> Gu\</a:t>
            </a:r>
            <a:r>
              <a:rPr lang="en-IN" dirty="0" err="1"/>
              <a:t>ôo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344D8A-0882-490A-88C2-38338691252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Ad¡² </a:t>
            </a:r>
            <a:r>
              <a:rPr lang="en-IN" dirty="0" err="1"/>
              <a:t>ãû</a:t>
            </a:r>
            <a:r>
              <a:rPr lang="en-IN" dirty="0"/>
              <a:t>[«p </a:t>
            </a:r>
            <a:r>
              <a:rPr lang="en-IN" dirty="0" err="1"/>
              <a:t>SPk§Óm</a:t>
            </a:r>
            <a:r>
              <a:rPr lang="en-IN" dirty="0"/>
              <a:t> </a:t>
            </a:r>
            <a:r>
              <a:rPr lang="en-IN" dirty="0" err="1"/>
              <a:t>úYû</a:t>
            </a:r>
            <a:r>
              <a:rPr lang="en-IN" dirty="0"/>
              <a:t>[«p</a:t>
            </a:r>
          </a:p>
          <a:p>
            <a:r>
              <a:rPr lang="en-IN" dirty="0"/>
              <a:t>®d¡]m </a:t>
            </a:r>
            <a:r>
              <a:rPr lang="en-IN" dirty="0" err="1"/>
              <a:t>ãZôùRu</a:t>
            </a:r>
            <a:r>
              <a:rPr lang="en-IN" dirty="0"/>
              <a:t>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623C34-97A4-4AF1-9E14-2FBF39EB1A1D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LxPeLs</a:t>
            </a:r>
            <a:r>
              <a:rPr lang="en-IN" dirty="0"/>
              <a:t> </a:t>
            </a:r>
            <a:r>
              <a:rPr lang="en-IN" dirty="0" err="1"/>
              <a:t>SxPeLs</a:t>
            </a:r>
            <a:r>
              <a:rPr lang="en-IN" dirty="0"/>
              <a:t> </a:t>
            </a:r>
            <a:r>
              <a:rPr lang="en-IN" dirty="0" err="1"/>
              <a:t>ãrk§Óm</a:t>
            </a:r>
            <a:r>
              <a:rPr lang="en-IN" dirty="0"/>
              <a:t> </a:t>
            </a:r>
            <a:r>
              <a:rPr lang="en-IN" dirty="0" err="1"/>
              <a:t>úYû</a:t>
            </a:r>
            <a:r>
              <a:rPr lang="en-IN" dirty="0"/>
              <a:t>[«p</a:t>
            </a:r>
          </a:p>
          <a:p>
            <a:r>
              <a:rPr lang="pt-BR" dirty="0"/>
              <a:t>úNôok§Pô ùTXu A°lTôo - 2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7B161-E1A5-4423-9BF5-D6AF2CB149F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SôÞm</a:t>
            </a:r>
            <a:r>
              <a:rPr lang="en-IN" dirty="0"/>
              <a:t> </a:t>
            </a:r>
            <a:r>
              <a:rPr lang="en-IN" dirty="0" err="1"/>
              <a:t>Sm</a:t>
            </a:r>
            <a:r>
              <a:rPr lang="en-IN" dirty="0"/>
              <a:t> </a:t>
            </a:r>
            <a:r>
              <a:rPr lang="en-IN" dirty="0" err="1"/>
              <a:t>Ïû</a:t>
            </a:r>
            <a:r>
              <a:rPr lang="en-IN" dirty="0"/>
              <a:t>\Ls </a:t>
            </a:r>
            <a:r>
              <a:rPr lang="en-IN" dirty="0" err="1"/>
              <a:t>VôûYÙm</a:t>
            </a:r>
            <a:r>
              <a:rPr lang="en-IN" dirty="0"/>
              <a:t> </a:t>
            </a:r>
            <a:r>
              <a:rPr lang="en-IN" dirty="0" err="1"/>
              <a:t>LiÓ</a:t>
            </a:r>
            <a:endParaRPr lang="en-IN" dirty="0"/>
          </a:p>
          <a:p>
            <a:r>
              <a:rPr lang="en-IN" dirty="0" err="1"/>
              <a:t>SpÏúYu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Gu\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31C1F-F05F-4960-9414-0CEC4EDB330D}"/>
              </a:ext>
            </a:extLst>
          </p:cNvPr>
          <p:cNvSpPr txBox="1"/>
          <p:nvPr/>
        </p:nvSpPr>
        <p:spPr>
          <a:xfrm>
            <a:off x="0" y="541474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§</a:t>
            </a:r>
            <a:r>
              <a:rPr lang="en-IN" dirty="0" err="1"/>
              <a:t>ûLVôúR</a:t>
            </a:r>
            <a:r>
              <a:rPr lang="en-IN" dirty="0"/>
              <a:t> </a:t>
            </a:r>
            <a:r>
              <a:rPr lang="en-IN" dirty="0" err="1"/>
              <a:t>LXeLôúR</a:t>
            </a:r>
            <a:r>
              <a:rPr lang="en-IN" dirty="0"/>
              <a:t> </a:t>
            </a:r>
            <a:r>
              <a:rPr lang="en-IN" dirty="0" err="1"/>
              <a:t>GußûWjRôo</a:t>
            </a:r>
            <a:r>
              <a:rPr lang="en-IN" dirty="0"/>
              <a:t> </a:t>
            </a:r>
            <a:r>
              <a:rPr lang="en-IN" dirty="0" err="1"/>
              <a:t>AYo</a:t>
            </a:r>
            <a:endParaRPr lang="en-IN" dirty="0"/>
          </a:p>
          <a:p>
            <a:r>
              <a:rPr lang="en-IN" dirty="0"/>
              <a:t>§</a:t>
            </a:r>
            <a:r>
              <a:rPr lang="en-IN" dirty="0" err="1"/>
              <a:t>dLtú</a:t>
            </a:r>
            <a:r>
              <a:rPr lang="en-IN" dirty="0"/>
              <a:t>\</a:t>
            </a:r>
            <a:r>
              <a:rPr lang="en-IN" dirty="0" err="1"/>
              <a:t>ôWôL</a:t>
            </a:r>
            <a:r>
              <a:rPr lang="en-IN" dirty="0"/>
              <a:t> ®</a:t>
            </a:r>
            <a:r>
              <a:rPr lang="en-IN" dirty="0" err="1"/>
              <a:t>Pôo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1496</TotalTime>
  <Words>184</Words>
  <Application>Microsoft Office PowerPoint</Application>
  <PresentationFormat>Widescreen</PresentationFormat>
  <Paragraphs>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64</cp:revision>
  <dcterms:created xsi:type="dcterms:W3CDTF">2019-11-02T16:27:41Z</dcterms:created>
  <dcterms:modified xsi:type="dcterms:W3CDTF">2020-12-02T10:15:12Z</dcterms:modified>
</cp:coreProperties>
</file>