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8FEA6-EB7B-47AA-9AD1-4CD392D151C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LôdL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LôdL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F011C-9A68-4479-B00F-2DD2B679ED3E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TôoúYôu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- </a:t>
            </a:r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Øu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173D-40A1-4C7D-8F78-0E9255D31A0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Lôj§ÓYôo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YpXûU«u</a:t>
            </a:r>
            <a:r>
              <a:rPr lang="en-IN" dirty="0"/>
              <a:t> </a:t>
            </a:r>
            <a:r>
              <a:rPr lang="en-IN" dirty="0" err="1"/>
              <a:t>LWjRôp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62F57-B503-4303-B85B-AE28FE7F491C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Õ§L°]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SôUjûR</a:t>
            </a:r>
            <a:endParaRPr lang="en-IN" dirty="0"/>
          </a:p>
          <a:p>
            <a:r>
              <a:rPr lang="en-IN" dirty="0" err="1"/>
              <a:t>EVoj§ÓúYôm</a:t>
            </a:r>
            <a:r>
              <a:rPr lang="en-IN" dirty="0"/>
              <a:t> </a:t>
            </a:r>
            <a:r>
              <a:rPr lang="en-IN" dirty="0" err="1"/>
              <a:t>Lôj§ÓYôo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5A962-2194-4FDD-A002-567F56FAF281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5D87D-F5E7-4ECB-BD02-66B755855ED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ÑYôNjRôp</a:t>
            </a:r>
            <a:r>
              <a:rPr lang="en-IN" dirty="0"/>
              <a:t> </a:t>
            </a:r>
            <a:r>
              <a:rPr lang="en-IN" dirty="0" err="1"/>
              <a:t>RôÅûRl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Õ¦kÕ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RÚYôo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808C-56E0-4862-AB6C-1BF5061EB8DF}"/>
              </a:ext>
            </a:extLst>
          </p:cNvPr>
          <p:cNvSpPr txBox="1"/>
          <p:nvPr/>
        </p:nvSpPr>
        <p:spPr>
          <a:xfrm>
            <a:off x="0" y="57253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Vôj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64B26-CA33-4081-98E3-3502579CD53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ùNôtT</a:t>
            </a:r>
            <a:r>
              <a:rPr lang="en-IN" dirty="0"/>
              <a:t>¥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ôp</a:t>
            </a:r>
            <a:endParaRPr lang="en-IN" dirty="0"/>
          </a:p>
          <a:p>
            <a:r>
              <a:rPr lang="es-ES" dirty="0" err="1"/>
              <a:t>NØj§WØm</a:t>
            </a:r>
            <a:r>
              <a:rPr lang="es-ES" dirty="0"/>
              <a:t> Y¯ </a:t>
            </a:r>
            <a:r>
              <a:rPr lang="es-ES" dirty="0" err="1"/>
              <a:t>RÚúU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A9065-3472-4601-9F24-62138B817D6C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GmUôj§Wm</a:t>
            </a:r>
            <a:r>
              <a:rPr lang="en-IN" dirty="0"/>
              <a:t> - </a:t>
            </a:r>
            <a:r>
              <a:rPr lang="en-IN" dirty="0" err="1"/>
              <a:t>AûXúUôÕm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160E4-DFFB-4138-90AF-340231D2DB8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_]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ÁhÏmT</a:t>
            </a:r>
            <a:r>
              <a:rPr lang="en-IN" dirty="0"/>
              <a:t>¥</a:t>
            </a:r>
          </a:p>
          <a:p>
            <a:r>
              <a:rPr lang="en-IN" dirty="0" err="1"/>
              <a:t>YôûRLû</a:t>
            </a:r>
            <a:r>
              <a:rPr lang="en-IN" dirty="0"/>
              <a:t>[ </a:t>
            </a:r>
            <a:r>
              <a:rPr lang="en-IN" dirty="0" err="1"/>
              <a:t>Aàl©ÓYôo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95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2020-12-02T10:33:02Z</dcterms:modified>
</cp:coreProperties>
</file>