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24E5F-A176-4F6F-97FB-265DA024845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CúVÑ</a:t>
            </a:r>
            <a:r>
              <a:rPr lang="es-ES" dirty="0"/>
              <a:t> </a:t>
            </a:r>
            <a:r>
              <a:rPr lang="es-ES" dirty="0" err="1"/>
              <a:t>CuTUô</a:t>
            </a:r>
            <a:r>
              <a:rPr lang="es-ES" dirty="0"/>
              <a:t>]Yo </a:t>
            </a:r>
            <a:r>
              <a:rPr lang="es-ES" dirty="0" err="1"/>
              <a:t>CúVÑ</a:t>
            </a:r>
            <a:r>
              <a:rPr lang="es-ES" dirty="0"/>
              <a:t> </a:t>
            </a:r>
            <a:r>
              <a:rPr lang="es-ES" dirty="0" err="1"/>
              <a:t>U¡ûUVô</a:t>
            </a:r>
            <a:r>
              <a:rPr lang="es-ES" dirty="0"/>
              <a:t>]Yo </a:t>
            </a:r>
          </a:p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NôTúWôLm</a:t>
            </a:r>
            <a:r>
              <a:rPr lang="en-IN" dirty="0"/>
              <a:t> ¿dL </a:t>
            </a:r>
            <a:r>
              <a:rPr lang="en-IN" dirty="0" err="1"/>
              <a:t>YpXûUVô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5FE2-C571-483F-B114-76D603B6D53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A§NVUô</a:t>
            </a:r>
            <a:r>
              <a:rPr lang="es-ES" dirty="0"/>
              <a:t>]Yo </a:t>
            </a:r>
            <a:r>
              <a:rPr lang="es-ES" dirty="0" err="1"/>
              <a:t>At×RUô</a:t>
            </a:r>
            <a:r>
              <a:rPr lang="es-ES" dirty="0"/>
              <a:t>]Yo </a:t>
            </a:r>
          </a:p>
          <a:p>
            <a:r>
              <a:rPr lang="es-ES" dirty="0" err="1"/>
              <a:t>AÚûUVô</a:t>
            </a:r>
            <a:r>
              <a:rPr lang="es-ES" dirty="0"/>
              <a:t>]Yo </a:t>
            </a:r>
            <a:r>
              <a:rPr lang="es-ES" dirty="0" err="1"/>
              <a:t>AûPdLXUô</a:t>
            </a:r>
            <a:r>
              <a:rPr lang="es-ES" dirty="0"/>
              <a:t>]Yo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2587-EF45-42B9-BBBE-9A11E1493CCA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Eu]</a:t>
            </a:r>
            <a:r>
              <a:rPr lang="es-ES" dirty="0" err="1"/>
              <a:t>RUô</a:t>
            </a:r>
            <a:r>
              <a:rPr lang="es-ES" dirty="0"/>
              <a:t>]Yo </a:t>
            </a:r>
            <a:r>
              <a:rPr lang="es-ES" dirty="0" err="1"/>
              <a:t>EiûUVô</a:t>
            </a:r>
            <a:r>
              <a:rPr lang="es-ES" dirty="0"/>
              <a:t>]Yo </a:t>
            </a:r>
          </a:p>
          <a:p>
            <a:r>
              <a:rPr lang="es-ES" dirty="0" err="1"/>
              <a:t>ùYiûUVô</a:t>
            </a:r>
            <a:r>
              <a:rPr lang="es-ES" dirty="0"/>
              <a:t>]Yo </a:t>
            </a:r>
            <a:r>
              <a:rPr lang="es-ES" dirty="0" err="1"/>
              <a:t>úUuûUVô</a:t>
            </a:r>
            <a:r>
              <a:rPr lang="es-ES" dirty="0"/>
              <a:t>]Yo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7C58-0953-4CFC-A4FF-611695540D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¿§</a:t>
            </a:r>
            <a:r>
              <a:rPr lang="es-ES" dirty="0" err="1"/>
              <a:t>Vô</a:t>
            </a:r>
            <a:r>
              <a:rPr lang="es-ES" dirty="0"/>
              <a:t>]Yo ¨</a:t>
            </a:r>
            <a:r>
              <a:rPr lang="es-ES" dirty="0" err="1"/>
              <a:t>WkRWUô</a:t>
            </a:r>
            <a:r>
              <a:rPr lang="es-ES" dirty="0"/>
              <a:t>]Yo </a:t>
            </a:r>
          </a:p>
          <a:p>
            <a:r>
              <a:rPr lang="es-ES" dirty="0"/>
              <a:t>¨</a:t>
            </a:r>
            <a:r>
              <a:rPr lang="es-ES" dirty="0" err="1"/>
              <a:t>j§VUô</a:t>
            </a:r>
            <a:r>
              <a:rPr lang="es-ES" dirty="0"/>
              <a:t>]Yo ¨</a:t>
            </a:r>
            <a:r>
              <a:rPr lang="es-ES" dirty="0" err="1"/>
              <a:t>ûXYWUô</a:t>
            </a:r>
            <a:r>
              <a:rPr lang="es-ES" dirty="0"/>
              <a:t>]Yo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65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2020-12-02T11:30:03Z</dcterms:modified>
</cp:coreProperties>
</file>