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25C6D-F1F4-4B73-B736-0E72035C4DC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¡±</a:t>
            </a:r>
            <a:r>
              <a:rPr lang="en-IN" dirty="0" err="1"/>
              <a:t>vÕ®u</a:t>
            </a:r>
            <a:r>
              <a:rPr lang="en-IN" dirty="0"/>
              <a:t> </a:t>
            </a:r>
            <a:r>
              <a:rPr lang="en-IN" dirty="0" err="1"/>
              <a:t>CWjRm</a:t>
            </a:r>
            <a:endParaRPr lang="en-IN" dirty="0"/>
          </a:p>
          <a:p>
            <a:r>
              <a:rPr lang="en-IN" dirty="0"/>
              <a:t>NLX </a:t>
            </a:r>
            <a:r>
              <a:rPr lang="en-IN" dirty="0" err="1"/>
              <a:t>TôYeLû</a:t>
            </a:r>
            <a:r>
              <a:rPr lang="en-IN" dirty="0"/>
              <a:t>[</a:t>
            </a:r>
            <a:r>
              <a:rPr lang="en-IN" dirty="0" err="1"/>
              <a:t>Ùm</a:t>
            </a:r>
            <a:r>
              <a:rPr lang="en-IN" dirty="0"/>
              <a:t> ¿d¡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Ñj§L¬j§ÓúU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720DB-E81A-4711-9D39-3E0D9436186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Y¯ </a:t>
            </a:r>
            <a:r>
              <a:rPr lang="en-IN" dirty="0" err="1"/>
              <a:t>NjVm</a:t>
            </a:r>
            <a:r>
              <a:rPr lang="en-IN" dirty="0"/>
              <a:t> </a:t>
            </a:r>
            <a:r>
              <a:rPr lang="en-IN" dirty="0" err="1"/>
              <a:t>ËYu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CRVj§u</a:t>
            </a:r>
            <a:r>
              <a:rPr lang="en-IN" dirty="0"/>
              <a:t> </a:t>
            </a:r>
            <a:r>
              <a:rPr lang="en-IN" dirty="0" err="1"/>
              <a:t>Wô_ô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16BCD-F90C-40EF-A1FB-7133D88AA2C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¡±</a:t>
            </a:r>
            <a:r>
              <a:rPr lang="en-IN" dirty="0" err="1"/>
              <a:t>vÕúY</a:t>
            </a:r>
            <a:r>
              <a:rPr lang="en-IN" dirty="0"/>
              <a:t> </a:t>
            </a:r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GpXôm</a:t>
            </a:r>
            <a:endParaRPr lang="en-IN" dirty="0"/>
          </a:p>
          <a:p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YôndLf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4E2D4-9335-4E19-A86E-0283A2AB3033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TôYj§u</a:t>
            </a:r>
            <a:r>
              <a:rPr lang="en-IN" dirty="0"/>
              <a:t> </a:t>
            </a:r>
            <a:r>
              <a:rPr lang="en-IN" dirty="0" err="1"/>
              <a:t>NôTj§úX</a:t>
            </a:r>
            <a:r>
              <a:rPr lang="en-IN" dirty="0"/>
              <a:t> £û\</a:t>
            </a:r>
            <a:r>
              <a:rPr lang="en-IN" dirty="0" err="1"/>
              <a:t>lThÓ</a:t>
            </a:r>
            <a:r>
              <a:rPr lang="en-IN" dirty="0"/>
              <a:t> </a:t>
            </a:r>
            <a:r>
              <a:rPr lang="en-IN" dirty="0" err="1"/>
              <a:t>R®dûL«úX</a:t>
            </a:r>
            <a:r>
              <a:rPr lang="en-IN" dirty="0"/>
              <a:t> </a:t>
            </a:r>
            <a:r>
              <a:rPr lang="en-IN" dirty="0" err="1"/>
              <a:t>TôYj§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ùLôÓdL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89778-4C46-4F0C-A8C9-6049DA0E15E8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CWjRØiÓ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C7449-C0EC-4443-970B-BB0EF717CC99}"/>
              </a:ext>
            </a:extLst>
          </p:cNvPr>
          <p:cNvSpPr txBox="1"/>
          <p:nvPr/>
        </p:nvSpPr>
        <p:spPr>
          <a:xfrm>
            <a:off x="0" y="540208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§«u </a:t>
            </a:r>
            <a:r>
              <a:rPr lang="en-IN" dirty="0" err="1"/>
              <a:t>ÕVWj§úX</a:t>
            </a:r>
            <a:endParaRPr lang="en-IN" dirty="0"/>
          </a:p>
          <a:p>
            <a:r>
              <a:rPr lang="en-IN" dirty="0" err="1"/>
              <a:t>LXe¡Óm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[«</a:t>
            </a:r>
            <a:r>
              <a:rPr lang="en-IN" dirty="0" err="1"/>
              <a:t>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ED18C-F157-4796-88DA-97CF710B6CAB}"/>
              </a:ext>
            </a:extLst>
          </p:cNvPr>
          <p:cNvSpPr txBox="1"/>
          <p:nvPr/>
        </p:nvSpPr>
        <p:spPr>
          <a:xfrm>
            <a:off x="0" y="540502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§«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ÚkÕ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ùLôÓdL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RÝm×iÓ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3C2A9-F126-45B0-AF70-04FA3419A7D0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NôjRô²u ©¥«²úX</a:t>
            </a:r>
          </a:p>
          <a:p>
            <a:r>
              <a:rPr lang="en-IN" dirty="0"/>
              <a:t>UWQ TVj§²úX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7D8BC-CD6E-4056-8C62-B830ACBEDBF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TôYjûR</a:t>
            </a:r>
            <a:r>
              <a:rPr lang="en-IN" dirty="0"/>
              <a:t> </a:t>
            </a:r>
            <a:r>
              <a:rPr lang="en-IN" dirty="0" err="1"/>
              <a:t>UWQjûR</a:t>
            </a:r>
            <a:r>
              <a:rPr lang="en-IN" dirty="0"/>
              <a:t> £</a:t>
            </a:r>
            <a:r>
              <a:rPr lang="en-IN" dirty="0" err="1"/>
              <a:t>ÛûY«X¥jÕ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£\</a:t>
            </a:r>
            <a:r>
              <a:rPr lang="en-IN" dirty="0" err="1"/>
              <a:t>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3D06D-7764-4DAF-885C-BC926A726A2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TôYjûR</a:t>
            </a:r>
            <a:r>
              <a:rPr lang="en-IN" dirty="0"/>
              <a:t> ù_«</a:t>
            </a:r>
            <a:r>
              <a:rPr lang="en-IN" dirty="0" err="1"/>
              <a:t>jRôo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NôTjûR</a:t>
            </a:r>
            <a:r>
              <a:rPr lang="en-IN" dirty="0"/>
              <a:t> ù_«</a:t>
            </a:r>
            <a:r>
              <a:rPr lang="en-IN" dirty="0" err="1"/>
              <a:t>jRôo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9F3FA-D4FE-4214-AE6F-B2D0C64DA1D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Vô</a:t>
            </a:r>
            <a:r>
              <a:rPr lang="en-IN" dirty="0"/>
              <a:t>§ </a:t>
            </a:r>
            <a:r>
              <a:rPr lang="en-IN" dirty="0" err="1"/>
              <a:t>UWQm</a:t>
            </a:r>
            <a:r>
              <a:rPr lang="en-IN" dirty="0"/>
              <a:t> ©</a:t>
            </a:r>
            <a:r>
              <a:rPr lang="en-IN" dirty="0" err="1"/>
              <a:t>NôÑ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endParaRPr lang="en-IN" dirty="0"/>
          </a:p>
          <a:p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ùYuß</a:t>
            </a:r>
            <a:r>
              <a:rPr lang="en-IN" dirty="0"/>
              <a:t> ®</a:t>
            </a:r>
            <a:r>
              <a:rPr lang="en-IN" dirty="0" err="1"/>
              <a:t>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135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2020-12-03T09:54:55Z</dcterms:modified>
</cp:coreProperties>
</file>