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55D77-FFDE-4387-8018-A253CA228AD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úVôu</a:t>
            </a:r>
            <a:r>
              <a:rPr lang="en-IN" dirty="0"/>
              <a:t> </a:t>
            </a:r>
            <a:r>
              <a:rPr lang="en-IN" dirty="0" err="1"/>
              <a:t>UûX«u</a:t>
            </a:r>
            <a:r>
              <a:rPr lang="en-IN" dirty="0"/>
              <a:t> </a:t>
            </a:r>
            <a:r>
              <a:rPr lang="en-IN" dirty="0" err="1"/>
              <a:t>ùLôÓØ</a:t>
            </a:r>
            <a:r>
              <a:rPr lang="en-IN" dirty="0"/>
              <a:t>¥«p</a:t>
            </a:r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YÚ¡\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43A72-CECF-45D3-A97D-A4622FBEBC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AYÚPu</a:t>
            </a:r>
            <a:r>
              <a:rPr lang="en-IN" dirty="0"/>
              <a:t> </a:t>
            </a:r>
            <a:r>
              <a:rPr lang="en-IN" dirty="0" err="1"/>
              <a:t>úNoYôVô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¨</a:t>
            </a:r>
            <a:r>
              <a:rPr lang="en-IN" dirty="0" err="1"/>
              <a:t>tTôVô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6D52D-8A4D-437D-8595-9BB2807D1D8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Yô²p </a:t>
            </a:r>
            <a:r>
              <a:rPr lang="en-IN" dirty="0" err="1"/>
              <a:t>çRo</a:t>
            </a:r>
            <a:r>
              <a:rPr lang="en-IN" dirty="0"/>
              <a:t> </a:t>
            </a:r>
            <a:r>
              <a:rPr lang="en-IN" dirty="0" err="1"/>
              <a:t>ØZe¡PúY</a:t>
            </a:r>
            <a:endParaRPr lang="en-IN" dirty="0"/>
          </a:p>
          <a:p>
            <a:r>
              <a:rPr lang="pt-BR" dirty="0"/>
              <a:t>éªÙm A§okÕ TVk§ÓúU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64FE9-A616-44CF-888F-741AFC129E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Yô]Øm éªÙm ALu±ÓúU</a:t>
            </a:r>
          </a:p>
          <a:p>
            <a:r>
              <a:rPr lang="es-ES" dirty="0" err="1"/>
              <a:t>Yô</a:t>
            </a:r>
            <a:r>
              <a:rPr lang="es-ES" dirty="0"/>
              <a:t>]Yo </a:t>
            </a:r>
            <a:r>
              <a:rPr lang="es-ES" dirty="0" err="1"/>
              <a:t>AYúW</a:t>
            </a:r>
            <a:r>
              <a:rPr lang="es-ES" dirty="0"/>
              <a:t> </a:t>
            </a:r>
            <a:r>
              <a:rPr lang="es-ES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12F75-5A64-44D3-956F-42E42B4D4A75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Ïj§ú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Li¥PúY</a:t>
            </a:r>
            <a:endParaRPr lang="en-IN" dirty="0"/>
          </a:p>
          <a:p>
            <a:r>
              <a:rPr lang="en-IN" dirty="0" err="1"/>
              <a:t>NÓ§«p</a:t>
            </a:r>
            <a:r>
              <a:rPr lang="en-IN" dirty="0"/>
              <a:t> Yô²p </a:t>
            </a:r>
            <a:r>
              <a:rPr lang="en-IN" dirty="0" err="1"/>
              <a:t>Yk§ÓYôo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83DB1-4EE4-42F6-B04C-000D5F36D1B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CZkRYo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YôP</a:t>
            </a:r>
            <a:endParaRPr lang="en-IN" dirty="0"/>
          </a:p>
          <a:p>
            <a:r>
              <a:rPr lang="en-IN" dirty="0" err="1"/>
              <a:t>Uu</a:t>
            </a:r>
            <a:r>
              <a:rPr lang="en-IN" dirty="0"/>
              <a:t>]u </a:t>
            </a:r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YÚYôúW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AB428-C20B-43A7-946F-CDD9EC44A46B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×</a:t>
            </a:r>
            <a:r>
              <a:rPr lang="en-IN" dirty="0" err="1"/>
              <a:t>jRLm</a:t>
            </a:r>
            <a:r>
              <a:rPr lang="en-IN" dirty="0"/>
              <a:t> §\</a:t>
            </a:r>
            <a:r>
              <a:rPr lang="en-IN" dirty="0" err="1"/>
              <a:t>dLd</a:t>
            </a:r>
            <a:r>
              <a:rPr lang="en-IN" dirty="0"/>
              <a:t> </a:t>
            </a:r>
            <a:r>
              <a:rPr lang="en-IN" dirty="0" err="1"/>
              <a:t>LiúPu</a:t>
            </a:r>
            <a:endParaRPr lang="en-IN" dirty="0"/>
          </a:p>
          <a:p>
            <a:r>
              <a:rPr lang="en-IN" dirty="0" err="1"/>
              <a:t>SpúXôo</a:t>
            </a:r>
            <a:r>
              <a:rPr lang="en-IN" dirty="0"/>
              <a:t> </a:t>
            </a:r>
            <a:r>
              <a:rPr lang="en-IN" dirty="0" err="1"/>
              <a:t>ùTôpúXôoLs</a:t>
            </a:r>
            <a:r>
              <a:rPr lang="en-IN" dirty="0"/>
              <a:t> ©¬</a:t>
            </a:r>
            <a:r>
              <a:rPr lang="en-IN" dirty="0" err="1"/>
              <a:t>VdLiúPu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50173-9150-4610-AE26-C93FC3145B4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SW¡p</a:t>
            </a:r>
            <a:r>
              <a:rPr lang="en-IN" dirty="0"/>
              <a:t> </a:t>
            </a:r>
            <a:r>
              <a:rPr lang="en-IN" dirty="0" err="1"/>
              <a:t>UdL°u</a:t>
            </a:r>
            <a:r>
              <a:rPr lang="en-IN" dirty="0"/>
              <a:t> </a:t>
            </a:r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LiúPu</a:t>
            </a:r>
            <a:endParaRPr lang="en-IN" dirty="0"/>
          </a:p>
          <a:p>
            <a:r>
              <a:rPr lang="en-IN" dirty="0" err="1"/>
              <a:t>TWúXô¡p</a:t>
            </a:r>
            <a:r>
              <a:rPr lang="en-IN" dirty="0"/>
              <a:t> </a:t>
            </a:r>
            <a:r>
              <a:rPr lang="en-IN" dirty="0" err="1"/>
              <a:t>U¡rf</a:t>
            </a:r>
            <a:r>
              <a:rPr lang="en-IN" dirty="0"/>
              <a:t>£«u </a:t>
            </a:r>
            <a:r>
              <a:rPr lang="en-IN" dirty="0" err="1"/>
              <a:t>BWYôWúU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2020-12-03T10:01:27Z</dcterms:modified>
</cp:coreProperties>
</file>