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5CF7F-3251-4E2E-95A6-B6074136FB4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TôWdÏÚ£p</a:t>
            </a:r>
            <a:r>
              <a:rPr lang="en-IN" dirty="0"/>
              <a:t> </a:t>
            </a:r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Wô_u</a:t>
            </a:r>
            <a:endParaRPr lang="en-IN" dirty="0"/>
          </a:p>
          <a:p>
            <a:r>
              <a:rPr lang="en-IN" dirty="0" err="1"/>
              <a:t>TôRLu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ùRôeÏ</a:t>
            </a:r>
            <a:r>
              <a:rPr lang="en-IN" dirty="0"/>
              <a:t>¡\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CAEA6-2390-4114-AF15-0AB0FD2D169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Nù</a:t>
            </a:r>
            <a:r>
              <a:rPr lang="en-IN" dirty="0"/>
              <a:t>]</a:t>
            </a:r>
            <a:r>
              <a:rPr lang="en-IN" dirty="0" err="1"/>
              <a:t>uß</a:t>
            </a:r>
            <a:r>
              <a:rPr lang="en-IN" dirty="0"/>
              <a:t> Rs[</a:t>
            </a:r>
            <a:r>
              <a:rPr lang="en-IN" dirty="0" err="1"/>
              <a:t>ôÕuû</a:t>
            </a:r>
            <a:r>
              <a:rPr lang="en-IN" dirty="0"/>
              <a:t>]</a:t>
            </a:r>
          </a:p>
          <a:p>
            <a:r>
              <a:rPr lang="en-IN" dirty="0"/>
              <a:t>¿§«u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úNoj§ÓYôo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31C39-B217-4C5E-83AF-22E221DFBFF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FtßiP</a:t>
            </a:r>
            <a:r>
              <a:rPr lang="en-IN" dirty="0"/>
              <a:t> </a:t>
            </a:r>
            <a:r>
              <a:rPr lang="en-IN" dirty="0" err="1"/>
              <a:t>ûRXm</a:t>
            </a:r>
            <a:endParaRPr lang="en-IN" dirty="0"/>
          </a:p>
          <a:p>
            <a:r>
              <a:rPr lang="pl-PL" dirty="0"/>
              <a:t>CuTm AY¬u ARWj§u ùUô¯Ls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7C5D9-BDD0-4063-9BB0-5AAAC1B763F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CpûXúV</a:t>
            </a:r>
            <a:r>
              <a:rPr lang="en-IN" dirty="0"/>
              <a:t> </a:t>
            </a:r>
            <a:r>
              <a:rPr lang="en-IN" dirty="0" err="1"/>
              <a:t>CkúSNûWl</a:t>
            </a:r>
            <a:r>
              <a:rPr lang="en-IN" dirty="0"/>
              <a:t> </a:t>
            </a:r>
            <a:r>
              <a:rPr lang="en-IN" dirty="0" err="1"/>
              <a:t>úTôp</a:t>
            </a:r>
            <a:endParaRPr lang="en-IN" dirty="0"/>
          </a:p>
          <a:p>
            <a:r>
              <a:rPr lang="en-IN" dirty="0" err="1"/>
              <a:t>CLU§p</a:t>
            </a:r>
            <a:r>
              <a:rPr lang="en-IN" dirty="0"/>
              <a:t> </a:t>
            </a:r>
            <a:r>
              <a:rPr lang="en-IN" dirty="0" err="1"/>
              <a:t>úYú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AuTÚ</a:t>
            </a:r>
            <a:r>
              <a:rPr lang="en-IN" dirty="0"/>
              <a:t>]</a:t>
            </a:r>
            <a:r>
              <a:rPr lang="en-IN" dirty="0" err="1"/>
              <a:t>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156B2-7E02-4F65-8FB4-DF3FF83FF78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Tôoõ</a:t>
            </a:r>
            <a:r>
              <a:rPr lang="es-ES" dirty="0"/>
              <a:t> </a:t>
            </a:r>
            <a:r>
              <a:rPr lang="es-ES" dirty="0" err="1"/>
              <a:t>AY¬u</a:t>
            </a:r>
            <a:r>
              <a:rPr lang="es-ES" dirty="0"/>
              <a:t> §Ú </a:t>
            </a:r>
            <a:r>
              <a:rPr lang="es-ES" dirty="0" err="1"/>
              <a:t>CWjRm</a:t>
            </a:r>
            <a:r>
              <a:rPr lang="es-ES" dirty="0"/>
              <a:t> Eu</a:t>
            </a:r>
          </a:p>
          <a:p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úTôd¡P</a:t>
            </a:r>
            <a:r>
              <a:rPr lang="en-IN" dirty="0"/>
              <a:t> </a:t>
            </a:r>
            <a:r>
              <a:rPr lang="en-IN" dirty="0" err="1"/>
              <a:t>Tônk§ÓúR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887A0-5252-4A2E-8891-E75F8FC6B4A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Yk§ÓYôn</a:t>
            </a:r>
            <a:r>
              <a:rPr lang="en-IN" dirty="0"/>
              <a:t> </a:t>
            </a:r>
            <a:r>
              <a:rPr lang="en-IN" dirty="0" err="1"/>
              <a:t>CúVÑYiûP</a:t>
            </a:r>
            <a:endParaRPr lang="en-IN" dirty="0"/>
          </a:p>
          <a:p>
            <a:r>
              <a:rPr lang="en-IN" dirty="0" err="1"/>
              <a:t>YÚk§úV</a:t>
            </a:r>
            <a:r>
              <a:rPr lang="en-IN" dirty="0"/>
              <a:t> </a:t>
            </a:r>
            <a:r>
              <a:rPr lang="en-IN" dirty="0" err="1"/>
              <a:t>AûZd</a:t>
            </a:r>
            <a:r>
              <a:rPr lang="en-IN" dirty="0"/>
              <a:t>¡\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06AC0-D91D-4B85-A901-FB6F38A5BA1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YôgûNLs</a:t>
            </a:r>
            <a:r>
              <a:rPr lang="en-IN" dirty="0"/>
              <a:t> ¾olTYúW - Eu</a:t>
            </a:r>
          </a:p>
          <a:p>
            <a:r>
              <a:rPr lang="en-IN" dirty="0" err="1"/>
              <a:t>YôûRLs</a:t>
            </a:r>
            <a:r>
              <a:rPr lang="en-IN" dirty="0"/>
              <a:t> ¿</a:t>
            </a:r>
            <a:r>
              <a:rPr lang="en-IN" dirty="0" err="1"/>
              <a:t>dÏYôúW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5FFC8-1BCE-4CFF-B271-6EB58C98A0A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CÚRVj§u</a:t>
            </a:r>
            <a:r>
              <a:rPr lang="en-IN" dirty="0"/>
              <a:t> </a:t>
            </a:r>
            <a:r>
              <a:rPr lang="en-IN" dirty="0" err="1"/>
              <a:t>TôWm</a:t>
            </a:r>
            <a:r>
              <a:rPr lang="en-IN" dirty="0"/>
              <a:t> </a:t>
            </a:r>
            <a:r>
              <a:rPr lang="en-IN" dirty="0" err="1"/>
              <a:t>A±kÕ</a:t>
            </a:r>
            <a:r>
              <a:rPr lang="en-IN" dirty="0"/>
              <a:t> </a:t>
            </a:r>
            <a:r>
              <a:rPr lang="en-IN" dirty="0" err="1"/>
              <a:t>ùUnVô</a:t>
            </a:r>
            <a:r>
              <a:rPr lang="en-IN" dirty="0"/>
              <a:t>]</a:t>
            </a:r>
          </a:p>
          <a:p>
            <a:r>
              <a:rPr lang="en-IN" dirty="0" err="1"/>
              <a:t>Cû</a:t>
            </a:r>
            <a:r>
              <a:rPr lang="en-IN" dirty="0"/>
              <a:t>[</a:t>
            </a:r>
            <a:r>
              <a:rPr lang="en-IN" dirty="0" err="1"/>
              <a:t>lTôßRp</a:t>
            </a:r>
            <a:r>
              <a:rPr lang="en-IN" dirty="0"/>
              <a:t> </a:t>
            </a:r>
            <a:r>
              <a:rPr lang="en-IN" dirty="0" err="1"/>
              <a:t>A°j§ÓYôúW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20CF4-4ECE-4E3B-BC71-2AF7FB34F89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CuàùUu</a:t>
            </a:r>
            <a:r>
              <a:rPr lang="en-IN" dirty="0"/>
              <a:t>] </a:t>
            </a:r>
            <a:r>
              <a:rPr lang="en-IN" dirty="0" err="1"/>
              <a:t>RôURúUô</a:t>
            </a:r>
            <a:endParaRPr lang="en-IN" dirty="0"/>
          </a:p>
          <a:p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CWh£lTûPV</a:t>
            </a:r>
            <a:r>
              <a:rPr lang="en-IN" dirty="0"/>
              <a:t> </a:t>
            </a:r>
            <a:r>
              <a:rPr lang="en-IN" dirty="0" err="1"/>
              <a:t>YÚYôn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A2CA1-8121-4876-9A30-F20472FC5CD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£ÛûY«u Á§p ÑUkR]úW Eu</a:t>
            </a:r>
          </a:p>
          <a:p>
            <a:r>
              <a:rPr lang="en-IN" dirty="0" err="1"/>
              <a:t>NôTúWôLeLs</a:t>
            </a:r>
            <a:r>
              <a:rPr lang="en-IN" dirty="0"/>
              <a:t> Rm </a:t>
            </a:r>
            <a:r>
              <a:rPr lang="en-IN" dirty="0" err="1"/>
              <a:t>NÃWj§p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05489-DB83-4579-878B-FCF6892E5DD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YôdûL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</a:t>
            </a:r>
          </a:p>
          <a:p>
            <a:r>
              <a:rPr lang="en-IN" dirty="0" err="1"/>
              <a:t>NôokÕ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ùT</a:t>
            </a:r>
            <a:r>
              <a:rPr lang="en-IN" dirty="0"/>
              <a:t>\</a:t>
            </a:r>
            <a:r>
              <a:rPr lang="en-IN" dirty="0" err="1"/>
              <a:t>úY</a:t>
            </a:r>
            <a:r>
              <a:rPr lang="en-IN" dirty="0"/>
              <a:t> </a:t>
            </a:r>
            <a:r>
              <a:rPr lang="en-IN" dirty="0" err="1"/>
              <a:t>YÚYôn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702AA-3420-4348-8D52-212B78D569A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ùTt±P</a:t>
            </a:r>
            <a:r>
              <a:rPr lang="en-IN" dirty="0"/>
              <a:t> ¿</a:t>
            </a:r>
            <a:r>
              <a:rPr lang="en-IN" dirty="0" err="1"/>
              <a:t>Ùm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ËY Ft\</a:t>
            </a:r>
            <a:r>
              <a:rPr lang="en-IN" dirty="0" err="1"/>
              <a:t>iûP</a:t>
            </a:r>
            <a:r>
              <a:rPr lang="en-IN" dirty="0"/>
              <a:t> </a:t>
            </a:r>
            <a:r>
              <a:rPr lang="en-IN" dirty="0" err="1"/>
              <a:t>YôWôn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161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2020-12-03T10:36:51Z</dcterms:modified>
</cp:coreProperties>
</file>