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C7577-7609-4558-BB6C-2AD32202512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</a:t>
            </a:r>
            <a:r>
              <a:rPr lang="en-IN" dirty="0"/>
              <a:t> </a:t>
            </a:r>
            <a:r>
              <a:rPr lang="en-IN" dirty="0" err="1"/>
              <a:t>ÑUkR</a:t>
            </a:r>
            <a:r>
              <a:rPr lang="en-IN" dirty="0"/>
              <a:t> </a:t>
            </a:r>
            <a:r>
              <a:rPr lang="en-IN" dirty="0" err="1"/>
              <a:t>EÚYm</a:t>
            </a:r>
            <a:endParaRPr lang="en-IN" dirty="0"/>
          </a:p>
          <a:p>
            <a:r>
              <a:rPr lang="en-IN" dirty="0"/>
              <a:t>£k§] </a:t>
            </a:r>
            <a:r>
              <a:rPr lang="en-IN" dirty="0" err="1"/>
              <a:t>CWjRm</a:t>
            </a:r>
            <a:r>
              <a:rPr lang="en-IN" dirty="0"/>
              <a:t> ×</a:t>
            </a:r>
            <a:r>
              <a:rPr lang="en-IN" dirty="0" err="1"/>
              <a:t>WiúPô¥úV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F4B66-84B8-4C90-B586-DC5952D8AAB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YôWôúVô</a:t>
            </a:r>
            <a:r>
              <a:rPr lang="en-IN" dirty="0"/>
              <a:t> </a:t>
            </a:r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Ë®Vm</a:t>
            </a:r>
            <a:endParaRPr lang="en-IN" dirty="0"/>
          </a:p>
          <a:p>
            <a:r>
              <a:rPr lang="en-IN" dirty="0" err="1"/>
              <a:t>úRûY</a:t>
            </a:r>
            <a:r>
              <a:rPr lang="en-IN" dirty="0"/>
              <a:t> </a:t>
            </a:r>
            <a:r>
              <a:rPr lang="en-IN" dirty="0" err="1"/>
              <a:t>AûR</a:t>
            </a:r>
            <a:r>
              <a:rPr lang="en-IN" dirty="0"/>
              <a:t> </a:t>
            </a:r>
            <a:r>
              <a:rPr lang="en-IN" dirty="0" err="1"/>
              <a:t>AûPYôn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3F9EE-91B3-4BFA-B1E6-CEC04E52AAF0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RôLUûPkúRôo</a:t>
            </a:r>
            <a:r>
              <a:rPr lang="en-IN" dirty="0"/>
              <a:t> </a:t>
            </a:r>
            <a:r>
              <a:rPr lang="en-IN" dirty="0" err="1"/>
              <a:t>GpúXôÚúU</a:t>
            </a:r>
            <a:endParaRPr lang="en-IN" dirty="0"/>
          </a:p>
          <a:p>
            <a:r>
              <a:rPr lang="en-IN" dirty="0" err="1"/>
              <a:t>RôLjûRj</a:t>
            </a:r>
            <a:r>
              <a:rPr lang="en-IN" dirty="0"/>
              <a:t> ¾odL </a:t>
            </a:r>
            <a:r>
              <a:rPr lang="en-IN" dirty="0" err="1"/>
              <a:t>YôÚm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C75C6-090B-4C92-8520-F73445D5A03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ËYj</a:t>
            </a:r>
            <a:r>
              <a:rPr lang="en-IN" dirty="0"/>
              <a:t> Ri½Wô]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SôRo</a:t>
            </a:r>
            <a:endParaRPr lang="en-IN" dirty="0"/>
          </a:p>
          <a:p>
            <a:r>
              <a:rPr lang="en-IN" dirty="0" err="1"/>
              <a:t>ËYu</a:t>
            </a:r>
            <a:r>
              <a:rPr lang="en-IN" dirty="0"/>
              <a:t> E]</a:t>
            </a:r>
            <a:r>
              <a:rPr lang="en-IN" dirty="0" err="1"/>
              <a:t>dL°lTôo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8FF1B-5087-499C-BCA3-FB1B1B61C4E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S§ úTôXúY Tôn¡u\úR</a:t>
            </a:r>
          </a:p>
          <a:p>
            <a:r>
              <a:rPr lang="en-IN" dirty="0" err="1"/>
              <a:t>Sm</a:t>
            </a:r>
            <a:r>
              <a:rPr lang="en-IN" dirty="0"/>
              <a:t>© </a:t>
            </a:r>
            <a:r>
              <a:rPr lang="en-IN" dirty="0" err="1"/>
              <a:t>CúVÑYiûP</a:t>
            </a:r>
            <a:r>
              <a:rPr lang="en-IN" dirty="0"/>
              <a:t> </a:t>
            </a:r>
            <a:r>
              <a:rPr lang="en-IN" dirty="0" err="1"/>
              <a:t>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5286D-2450-4105-BC31-E74D99777F85}"/>
              </a:ext>
            </a:extLst>
          </p:cNvPr>
          <p:cNvSpPr txBox="1"/>
          <p:nvPr/>
        </p:nvSpPr>
        <p:spPr>
          <a:xfrm>
            <a:off x="-1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ùTôpXô</a:t>
            </a:r>
            <a:r>
              <a:rPr lang="en-IN" dirty="0"/>
              <a:t> EXL £</a:t>
            </a:r>
            <a:r>
              <a:rPr lang="en-IN" dirty="0" err="1"/>
              <a:t>t±uTeLs</a:t>
            </a:r>
            <a:endParaRPr lang="en-IN" dirty="0"/>
          </a:p>
          <a:p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A¯Ùm</a:t>
            </a:r>
            <a:r>
              <a:rPr lang="en-IN" dirty="0"/>
              <a:t> </a:t>
            </a:r>
            <a:r>
              <a:rPr lang="en-IN" dirty="0" err="1"/>
              <a:t>UôûV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81779-52E4-4E9F-A063-4D3DF596A90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LôQôn ¨ûXVô] NkúRô`m é®p</a:t>
            </a:r>
          </a:p>
          <a:p>
            <a:r>
              <a:rPr lang="en-IN" dirty="0" err="1"/>
              <a:t>LojRô®u</a:t>
            </a:r>
            <a:r>
              <a:rPr lang="en-IN" dirty="0"/>
              <a:t> </a:t>
            </a:r>
            <a:r>
              <a:rPr lang="en-IN" dirty="0" err="1"/>
              <a:t>AuTiûP</a:t>
            </a:r>
            <a:r>
              <a:rPr lang="en-IN" dirty="0"/>
              <a:t> </a:t>
            </a:r>
            <a:r>
              <a:rPr lang="en-IN" dirty="0" err="1"/>
              <a:t>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BCBFF-D2DC-4F7B-AA7E-563868461C5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BjÕU</a:t>
            </a:r>
            <a:r>
              <a:rPr lang="en-IN" dirty="0"/>
              <a:t> </a:t>
            </a:r>
            <a:r>
              <a:rPr lang="en-IN" dirty="0" err="1"/>
              <a:t>ÁhûTl</a:t>
            </a:r>
            <a:r>
              <a:rPr lang="en-IN" dirty="0"/>
              <a:t> </a:t>
            </a:r>
            <a:r>
              <a:rPr lang="en-IN" dirty="0" err="1"/>
              <a:t>ùTt±PôUp</a:t>
            </a:r>
            <a:endParaRPr lang="en-IN" dirty="0"/>
          </a:p>
          <a:p>
            <a:r>
              <a:rPr lang="en-IN" dirty="0" err="1"/>
              <a:t>BjUm</a:t>
            </a:r>
            <a:r>
              <a:rPr lang="en-IN" dirty="0"/>
              <a:t> </a:t>
            </a:r>
            <a:r>
              <a:rPr lang="en-IN" dirty="0" err="1"/>
              <a:t>SxPUûPkRôp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908A5-EC94-4E1E-B618-6E89D9D3B1E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úXôLm</a:t>
            </a:r>
            <a:r>
              <a:rPr lang="en-IN" dirty="0"/>
              <a:t> </a:t>
            </a:r>
            <a:r>
              <a:rPr lang="en-IN" dirty="0" err="1"/>
              <a:t>ØÝYÕm</a:t>
            </a:r>
            <a:r>
              <a:rPr lang="en-IN" dirty="0"/>
              <a:t> </a:t>
            </a:r>
            <a:r>
              <a:rPr lang="en-IN" dirty="0" err="1"/>
              <a:t>BRôVUôd¡Ùm</a:t>
            </a:r>
            <a:endParaRPr lang="en-IN" dirty="0"/>
          </a:p>
          <a:p>
            <a:r>
              <a:rPr lang="en-IN" dirty="0" err="1"/>
              <a:t>XôTm</a:t>
            </a:r>
            <a:r>
              <a:rPr lang="en-IN" dirty="0"/>
              <a:t> </a:t>
            </a:r>
            <a:r>
              <a:rPr lang="en-IN" dirty="0" err="1"/>
              <a:t>JußªpûXúV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6B4B9-6C05-41E8-9F1C-87AE5AAC8063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U²R _</a:t>
            </a:r>
            <a:r>
              <a:rPr lang="en-IN" dirty="0" err="1"/>
              <a:t>ô§Lû</a:t>
            </a:r>
            <a:r>
              <a:rPr lang="en-IN" dirty="0"/>
              <a:t>[l</a:t>
            </a:r>
          </a:p>
          <a:p>
            <a:r>
              <a:rPr lang="en-IN" dirty="0" err="1"/>
              <a:t>TôNUôn</a:t>
            </a:r>
            <a:r>
              <a:rPr lang="en-IN" dirty="0"/>
              <a:t> </a:t>
            </a:r>
            <a:r>
              <a:rPr lang="en-IN" dirty="0" err="1"/>
              <a:t>ÁhL</a:t>
            </a:r>
            <a:r>
              <a:rPr lang="en-IN" dirty="0"/>
              <a:t> </a:t>
            </a:r>
            <a:r>
              <a:rPr lang="en-IN" dirty="0" err="1"/>
              <a:t>YkRôo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4C9B8-9133-4ED9-AF9F-6ACAB4E08DE4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TôYl</a:t>
            </a:r>
            <a:r>
              <a:rPr lang="en-IN" dirty="0"/>
              <a:t> </a:t>
            </a:r>
            <a:r>
              <a:rPr lang="en-IN" dirty="0" err="1"/>
              <a:t>T¬Lô</a:t>
            </a:r>
            <a:r>
              <a:rPr lang="en-IN" dirty="0"/>
              <a:t>¬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SôRo</a:t>
            </a:r>
            <a:endParaRPr lang="en-IN" dirty="0"/>
          </a:p>
          <a:p>
            <a:r>
              <a:rPr lang="en-IN" dirty="0" err="1"/>
              <a:t>TôYùUpXôm</a:t>
            </a:r>
            <a:r>
              <a:rPr lang="en-IN" dirty="0"/>
              <a:t> </a:t>
            </a:r>
            <a:r>
              <a:rPr lang="en-IN" dirty="0" err="1"/>
              <a:t>ÑUkRôo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2490C-D582-4B8B-89D6-C92A375C47C8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Yôg£lTôúVô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úUôhN</a:t>
            </a:r>
            <a:r>
              <a:rPr lang="en-IN" dirty="0"/>
              <a:t> </a:t>
            </a:r>
            <a:r>
              <a:rPr lang="en-IN" dirty="0" err="1"/>
              <a:t>Yôr®p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133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65</cp:revision>
  <dcterms:created xsi:type="dcterms:W3CDTF">2019-11-02T16:27:41Z</dcterms:created>
  <dcterms:modified xsi:type="dcterms:W3CDTF">2020-12-03T10:58:36Z</dcterms:modified>
</cp:coreProperties>
</file>