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AB668-48A2-460E-A893-E99C2FDE7F4B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YÚYôo</a:t>
            </a:r>
            <a:r>
              <a:rPr lang="en-IN" dirty="0"/>
              <a:t> - ¨</a:t>
            </a:r>
            <a:r>
              <a:rPr lang="en-IN" dirty="0" err="1"/>
              <a:t>jRm</a:t>
            </a:r>
            <a:endParaRPr lang="en-IN" dirty="0"/>
          </a:p>
          <a:p>
            <a:r>
              <a:rPr lang="en-IN" dirty="0" err="1"/>
              <a:t>LôjÕj</a:t>
            </a:r>
            <a:r>
              <a:rPr lang="en-IN" dirty="0"/>
              <a:t> </a:t>
            </a:r>
            <a:r>
              <a:rPr lang="en-IN" dirty="0" err="1"/>
              <a:t>R®dÏm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×</a:t>
            </a:r>
            <a:r>
              <a:rPr lang="en-IN" dirty="0" err="1"/>
              <a:t>j§Wo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99792A-571A-4D52-8DE4-C4626F1A10A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BhÓdÏh¥Vô</a:t>
            </a:r>
            <a:r>
              <a:rPr lang="en-IN" dirty="0"/>
              <a:t>]</a:t>
            </a:r>
            <a:r>
              <a:rPr lang="en-IN" dirty="0" err="1"/>
              <a:t>Yo</a:t>
            </a:r>
            <a:r>
              <a:rPr lang="en-IN" dirty="0"/>
              <a:t> ®</a:t>
            </a:r>
            <a:r>
              <a:rPr lang="en-IN" dirty="0" err="1"/>
              <a:t>ÚkúR</a:t>
            </a:r>
            <a:endParaRPr lang="en-IN" dirty="0"/>
          </a:p>
          <a:p>
            <a:r>
              <a:rPr lang="fr-FR" dirty="0" err="1"/>
              <a:t>Auß</a:t>
            </a:r>
            <a:r>
              <a:rPr lang="fr-FR" dirty="0"/>
              <a:t> </a:t>
            </a:r>
            <a:r>
              <a:rPr lang="fr-FR" dirty="0" err="1"/>
              <a:t>NkúRô</a:t>
            </a:r>
            <a:r>
              <a:rPr lang="fr-FR" dirty="0"/>
              <a:t>` ÑT </a:t>
            </a:r>
            <a:r>
              <a:rPr lang="fr-FR" dirty="0" err="1"/>
              <a:t>UeL</a:t>
            </a:r>
            <a:r>
              <a:rPr lang="fr-FR" dirty="0"/>
              <a:t>[m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BD1ACC-772B-4399-86E9-E20BBA6B05C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ùYi</a:t>
            </a:r>
            <a:r>
              <a:rPr lang="en-IN" dirty="0"/>
              <a:t> </a:t>
            </a:r>
            <a:r>
              <a:rPr lang="en-IN" dirty="0" err="1"/>
              <a:t>Ï§ûW</a:t>
            </a:r>
            <a:r>
              <a:rPr lang="en-IN" dirty="0"/>
              <a:t> </a:t>
            </a:r>
            <a:r>
              <a:rPr lang="en-IN" dirty="0" err="1"/>
              <a:t>úUp</a:t>
            </a:r>
            <a:r>
              <a:rPr lang="en-IN" dirty="0"/>
              <a:t> H± </a:t>
            </a:r>
            <a:r>
              <a:rPr lang="en-IN" dirty="0" err="1"/>
              <a:t>YkúR</a:t>
            </a:r>
            <a:endParaRPr lang="en-IN" dirty="0"/>
          </a:p>
          <a:p>
            <a:r>
              <a:rPr lang="en-IN" dirty="0" err="1"/>
              <a:t>LiLs</a:t>
            </a:r>
            <a:r>
              <a:rPr lang="en-IN" dirty="0"/>
              <a:t> </a:t>
            </a:r>
            <a:r>
              <a:rPr lang="en-IN" dirty="0" err="1"/>
              <a:t>ùSÚlTôn</a:t>
            </a:r>
            <a:r>
              <a:rPr lang="en-IN" dirty="0"/>
              <a:t> ªL </a:t>
            </a:r>
            <a:r>
              <a:rPr lang="en-IN" dirty="0" err="1"/>
              <a:t>ù_ôjúR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396C7C-C5C2-4DC7-95E3-B33D482B40C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EiûUÙm</a:t>
            </a:r>
            <a:r>
              <a:rPr lang="en-IN" dirty="0"/>
              <a:t> </a:t>
            </a:r>
            <a:r>
              <a:rPr lang="en-IN" dirty="0" err="1"/>
              <a:t>Nj§Vm</a:t>
            </a:r>
            <a:r>
              <a:rPr lang="en-IN" dirty="0"/>
              <a:t> ¨û\</a:t>
            </a:r>
            <a:r>
              <a:rPr lang="en-IN" dirty="0" err="1"/>
              <a:t>kúR</a:t>
            </a:r>
            <a:endParaRPr lang="en-IN" dirty="0"/>
          </a:p>
          <a:p>
            <a:r>
              <a:rPr lang="pl-PL" dirty="0"/>
              <a:t>®i UQYô[u ù_VùUÓlTôo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34CE75-579C-4DC3-BAB2-03E8DEB98546}"/>
              </a:ext>
            </a:extLst>
          </p:cNvPr>
          <p:cNvSpPr txBox="1"/>
          <p:nvPr/>
        </p:nvSpPr>
        <p:spPr>
          <a:xfrm>
            <a:off x="0" y="575474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L°lTôn</a:t>
            </a:r>
            <a:r>
              <a:rPr lang="en-IN" dirty="0"/>
              <a:t> </a:t>
            </a:r>
            <a:r>
              <a:rPr lang="en-IN" dirty="0" err="1"/>
              <a:t>Yô</a:t>
            </a:r>
            <a:r>
              <a:rPr lang="en-IN" dirty="0"/>
              <a:t>]</a:t>
            </a:r>
            <a:r>
              <a:rPr lang="en-IN" dirty="0" err="1"/>
              <a:t>j§p</a:t>
            </a:r>
            <a:r>
              <a:rPr lang="en-IN" dirty="0"/>
              <a:t> </a:t>
            </a:r>
            <a:r>
              <a:rPr lang="en-IN" dirty="0" err="1"/>
              <a:t>úNok§PúY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C7492-56A5-49D9-AAD4-AB4402FBB22C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úULj§p</a:t>
            </a:r>
            <a:r>
              <a:rPr lang="en-IN" dirty="0"/>
              <a:t> </a:t>
            </a:r>
            <a:r>
              <a:rPr lang="en-IN" dirty="0" err="1"/>
              <a:t>úRôußm</a:t>
            </a:r>
            <a:r>
              <a:rPr lang="en-IN" dirty="0"/>
              <a:t> ª</a:t>
            </a:r>
            <a:r>
              <a:rPr lang="en-IN" dirty="0" err="1"/>
              <a:t>uù</a:t>
            </a:r>
            <a:r>
              <a:rPr lang="en-IN" dirty="0"/>
              <a:t>]</a:t>
            </a:r>
            <a:r>
              <a:rPr lang="en-IN" dirty="0" err="1"/>
              <a:t>ô°«p</a:t>
            </a:r>
            <a:endParaRPr lang="en-IN" dirty="0"/>
          </a:p>
          <a:p>
            <a:r>
              <a:rPr lang="en-IN" dirty="0" err="1"/>
              <a:t>U¡ûUd</a:t>
            </a:r>
            <a:r>
              <a:rPr lang="en-IN" dirty="0"/>
              <a:t> ¡±</a:t>
            </a:r>
            <a:r>
              <a:rPr lang="en-IN" dirty="0" err="1"/>
              <a:t>vÕ</a:t>
            </a:r>
            <a:r>
              <a:rPr lang="en-IN" dirty="0"/>
              <a:t> </a:t>
            </a:r>
            <a:r>
              <a:rPr lang="en-IN" dirty="0" err="1"/>
              <a:t>ùY°lTÓYôo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A2784-CF79-409A-89FA-3CB12DFAFCD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çR</a:t>
            </a:r>
            <a:r>
              <a:rPr lang="en-IN" dirty="0"/>
              <a:t> ùRô² </a:t>
            </a:r>
            <a:r>
              <a:rPr lang="en-IN" dirty="0" err="1"/>
              <a:t>BWYôWjÕPu</a:t>
            </a:r>
            <a:endParaRPr lang="en-IN" dirty="0"/>
          </a:p>
          <a:p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GdLô</a:t>
            </a:r>
            <a:r>
              <a:rPr lang="en-IN" dirty="0"/>
              <a:t>[m </a:t>
            </a:r>
            <a:r>
              <a:rPr lang="en-IN" dirty="0" err="1"/>
              <a:t>ØZe¡ÓúU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4A3700-F34A-4DCC-B015-49815BA2B0A8}"/>
              </a:ext>
            </a:extLst>
          </p:cNvPr>
          <p:cNvSpPr txBox="1"/>
          <p:nvPr/>
        </p:nvSpPr>
        <p:spPr>
          <a:xfrm>
            <a:off x="0" y="541079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BiPYo</a:t>
            </a:r>
            <a:r>
              <a:rPr lang="en-IN" dirty="0"/>
              <a:t> </a:t>
            </a:r>
            <a:r>
              <a:rPr lang="en-IN" dirty="0" err="1"/>
              <a:t>AûZjR</a:t>
            </a:r>
            <a:r>
              <a:rPr lang="en-IN" dirty="0"/>
              <a:t> </a:t>
            </a:r>
            <a:r>
              <a:rPr lang="en-IN" dirty="0" err="1"/>
              <a:t>ØRtTXuLs</a:t>
            </a:r>
            <a:endParaRPr lang="en-IN" dirty="0"/>
          </a:p>
          <a:p>
            <a:r>
              <a:rPr lang="en-IN" dirty="0" err="1"/>
              <a:t>AUWo</a:t>
            </a:r>
            <a:r>
              <a:rPr lang="en-IN" dirty="0"/>
              <a:t> </a:t>
            </a:r>
            <a:r>
              <a:rPr lang="en-IN" dirty="0" err="1"/>
              <a:t>Y¥Yôn</a:t>
            </a:r>
            <a:r>
              <a:rPr lang="en-IN" dirty="0"/>
              <a:t> </a:t>
            </a:r>
            <a:r>
              <a:rPr lang="en-IN" dirty="0" err="1"/>
              <a:t>Uô±ÓúYôm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62726-E004-496C-912C-168C3026899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LojRÚdÏs</a:t>
            </a:r>
            <a:r>
              <a:rPr lang="en-IN" dirty="0"/>
              <a:t> </a:t>
            </a:r>
            <a:r>
              <a:rPr lang="en-IN" dirty="0" err="1"/>
              <a:t>U¬júRôo</a:t>
            </a:r>
            <a:r>
              <a:rPr lang="en-IN" dirty="0"/>
              <a:t> </a:t>
            </a:r>
            <a:r>
              <a:rPr lang="en-IN" dirty="0" err="1"/>
              <a:t>GÝmT</a:t>
            </a:r>
            <a:endParaRPr lang="en-IN" dirty="0"/>
          </a:p>
          <a:p>
            <a:r>
              <a:rPr lang="en-IN" dirty="0" err="1"/>
              <a:t>TdRoLú</a:t>
            </a:r>
            <a:r>
              <a:rPr lang="en-IN" dirty="0"/>
              <a:t>[</a:t>
            </a:r>
            <a:r>
              <a:rPr lang="en-IN" dirty="0" err="1"/>
              <a:t>ôÓ</a:t>
            </a:r>
            <a:r>
              <a:rPr lang="en-IN" dirty="0"/>
              <a:t> T\</a:t>
            </a:r>
            <a:r>
              <a:rPr lang="en-IN" dirty="0" err="1"/>
              <a:t>k§ÓúYôm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6FCC0B-F0D2-4C58-A7B0-932E1F35513E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Rm </a:t>
            </a:r>
            <a:r>
              <a:rPr lang="en-IN" dirty="0" err="1"/>
              <a:t>UQYôh</a:t>
            </a:r>
            <a:r>
              <a:rPr lang="en-IN" dirty="0"/>
              <a:t>¥ </a:t>
            </a:r>
            <a:r>
              <a:rPr lang="en-IN" dirty="0" err="1"/>
              <a:t>BVjRúU</a:t>
            </a:r>
            <a:endParaRPr lang="en-IN" dirty="0"/>
          </a:p>
          <a:p>
            <a:r>
              <a:rPr lang="en-IN" dirty="0" err="1"/>
              <a:t>Õ§úV</a:t>
            </a:r>
            <a:r>
              <a:rPr lang="en-IN" dirty="0"/>
              <a:t> </a:t>
            </a:r>
            <a:r>
              <a:rPr lang="en-IN" dirty="0" err="1"/>
              <a:t>ùNÛj</a:t>
            </a:r>
            <a:r>
              <a:rPr lang="en-IN" dirty="0"/>
              <a:t>§ </a:t>
            </a:r>
            <a:r>
              <a:rPr lang="en-IN" dirty="0" err="1"/>
              <a:t>U¡rk§PúY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30F488-A39A-4F6C-A564-2570A9B6AE2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¿§ ®[</a:t>
            </a:r>
            <a:r>
              <a:rPr lang="en-IN" dirty="0" err="1"/>
              <a:t>eÏm</a:t>
            </a:r>
            <a:r>
              <a:rPr lang="en-IN" dirty="0"/>
              <a:t> </a:t>
            </a:r>
            <a:r>
              <a:rPr lang="en-IN" dirty="0" err="1"/>
              <a:t>Sp</a:t>
            </a:r>
            <a:r>
              <a:rPr lang="en-IN" dirty="0"/>
              <a:t> </a:t>
            </a:r>
            <a:r>
              <a:rPr lang="en-IN" dirty="0" err="1"/>
              <a:t>ùYiYv§Wm</a:t>
            </a:r>
            <a:endParaRPr lang="en-IN" dirty="0"/>
          </a:p>
          <a:p>
            <a:r>
              <a:rPr lang="pt-BR" dirty="0"/>
              <a:t>ú_ô§ CXeLj R¬j§ÓYôs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CCBEC8-3A0E-43C0-856F-A885C1E9D82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èR</a:t>
            </a:r>
            <a:r>
              <a:rPr lang="en-IN" dirty="0"/>
              <a:t>] </a:t>
            </a:r>
            <a:r>
              <a:rPr lang="en-IN" dirty="0" err="1"/>
              <a:t>NôúXm</a:t>
            </a:r>
            <a:r>
              <a:rPr lang="en-IN" dirty="0"/>
              <a:t> </a:t>
            </a:r>
            <a:r>
              <a:rPr lang="en-IN" dirty="0" err="1"/>
              <a:t>Yk</a:t>
            </a:r>
            <a:r>
              <a:rPr lang="en-IN" dirty="0"/>
              <a:t>§\</a:t>
            </a:r>
            <a:r>
              <a:rPr lang="en-IN" dirty="0" err="1"/>
              <a:t>eÏm</a:t>
            </a:r>
            <a:endParaRPr lang="en-IN" dirty="0"/>
          </a:p>
          <a:p>
            <a:r>
              <a:rPr lang="pt-BR" dirty="0"/>
              <a:t>SÓYô] Á§p AXeL¬lTôn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165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2020-12-03T11:34:24Z</dcterms:modified>
</cp:coreProperties>
</file>