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2B8A1-DE0F-485F-88C2-DC8ED54BC9C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HÑúY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Ko </a:t>
            </a:r>
            <a:r>
              <a:rPr lang="en-IN" dirty="0" err="1"/>
              <a:t>UiTôiPúU</a:t>
            </a:r>
            <a:endParaRPr lang="en-IN" dirty="0"/>
          </a:p>
          <a:p>
            <a:r>
              <a:rPr lang="en-IN" dirty="0" err="1"/>
              <a:t>EjRU</a:t>
            </a:r>
            <a:r>
              <a:rPr lang="en-IN" dirty="0"/>
              <a:t> </a:t>
            </a:r>
            <a:r>
              <a:rPr lang="en-IN" dirty="0" err="1"/>
              <a:t>Ë®Vôn</a:t>
            </a:r>
            <a:r>
              <a:rPr lang="en-IN" dirty="0"/>
              <a:t> </a:t>
            </a:r>
            <a:r>
              <a:rPr lang="en-IN" dirty="0" err="1"/>
              <a:t>EVojR</a:t>
            </a:r>
            <a:r>
              <a:rPr lang="en-IN" dirty="0"/>
              <a:t> </a:t>
            </a:r>
            <a:r>
              <a:rPr lang="en-IN" dirty="0" err="1"/>
              <a:t>úYiÓúU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8BAE8-3FC8-4627-83F0-072FF35E2B3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YÚûL«p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Nk§dL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SPjÕÅo</a:t>
            </a:r>
            <a:r>
              <a:rPr lang="en-IN" dirty="0"/>
              <a:t> 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C275B-F8F4-454C-BCA5-7460202E5EF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jRm</a:t>
            </a:r>
            <a:r>
              <a:rPr lang="en-IN" dirty="0"/>
              <a:t> Gu </a:t>
            </a:r>
            <a:r>
              <a:rPr lang="en-IN" dirty="0" err="1"/>
              <a:t>TkRVm</a:t>
            </a:r>
            <a:r>
              <a:rPr lang="en-IN" dirty="0"/>
              <a:t> </a:t>
            </a:r>
            <a:r>
              <a:rPr lang="en-IN" dirty="0" err="1"/>
              <a:t>Nj§V</a:t>
            </a:r>
            <a:r>
              <a:rPr lang="en-IN" dirty="0"/>
              <a:t> £</a:t>
            </a:r>
            <a:r>
              <a:rPr lang="en-IN" dirty="0" err="1"/>
              <a:t>ÛûYúV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A±kÕ</a:t>
            </a:r>
            <a:r>
              <a:rPr lang="en-IN" dirty="0"/>
              <a:t> </a:t>
            </a:r>
            <a:r>
              <a:rPr lang="en-IN" dirty="0" err="1"/>
              <a:t>Vôu</a:t>
            </a:r>
            <a:r>
              <a:rPr lang="en-IN" dirty="0"/>
              <a:t> </a:t>
            </a:r>
            <a:r>
              <a:rPr lang="en-IN" dirty="0" err="1"/>
              <a:t>ùNVpTP</a:t>
            </a:r>
            <a:r>
              <a:rPr lang="en-IN" dirty="0"/>
              <a:t> </a:t>
            </a:r>
            <a:r>
              <a:rPr lang="en-IN" dirty="0" err="1"/>
              <a:t>úYiÓúU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D2588-CA73-4AC5-898D-477D272EF76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AXûL«u</a:t>
            </a:r>
            <a:r>
              <a:rPr lang="en-IN" dirty="0"/>
              <a:t> </a:t>
            </a:r>
            <a:r>
              <a:rPr lang="en-IN" dirty="0" err="1"/>
              <a:t>Bv§Ùm</a:t>
            </a:r>
            <a:r>
              <a:rPr lang="en-IN" dirty="0"/>
              <a:t> </a:t>
            </a:r>
            <a:r>
              <a:rPr lang="en-IN" dirty="0" err="1"/>
              <a:t>EX¡u</a:t>
            </a:r>
            <a:r>
              <a:rPr lang="en-IN" dirty="0"/>
              <a:t> </a:t>
            </a:r>
            <a:r>
              <a:rPr lang="en-IN" dirty="0" err="1"/>
              <a:t>NmTôj§VØm</a:t>
            </a:r>
            <a:endParaRPr lang="en-IN" dirty="0"/>
          </a:p>
          <a:p>
            <a:r>
              <a:rPr lang="en-IN" dirty="0"/>
              <a:t>Ko </a:t>
            </a:r>
            <a:r>
              <a:rPr lang="en-IN" dirty="0" err="1"/>
              <a:t>Sô°p</a:t>
            </a:r>
            <a:r>
              <a:rPr lang="en-IN" dirty="0"/>
              <a:t> </a:t>
            </a:r>
            <a:r>
              <a:rPr lang="en-IN" dirty="0" err="1"/>
              <a:t>ç£Vôn</a:t>
            </a:r>
            <a:r>
              <a:rPr lang="en-IN" dirty="0"/>
              <a:t> </a:t>
            </a:r>
            <a:r>
              <a:rPr lang="en-IN" dirty="0" err="1"/>
              <a:t>J¯kúR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FB87-0147-4DC4-A2F0-A9CBCD146BE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AkRW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Øm</a:t>
            </a:r>
            <a:r>
              <a:rPr lang="en-IN" dirty="0"/>
              <a:t> A¡X </a:t>
            </a:r>
            <a:r>
              <a:rPr lang="en-IN" dirty="0" err="1"/>
              <a:t>éªÙm</a:t>
            </a:r>
            <a:endParaRPr lang="en-IN" dirty="0"/>
          </a:p>
          <a:p>
            <a:r>
              <a:rPr lang="en-IN" dirty="0" err="1"/>
              <a:t>ùYkÕ</a:t>
            </a:r>
            <a:r>
              <a:rPr lang="en-IN" dirty="0"/>
              <a:t> </a:t>
            </a:r>
            <a:r>
              <a:rPr lang="en-IN" dirty="0" err="1"/>
              <a:t>EÚ¡lúTôm</a:t>
            </a:r>
            <a:r>
              <a:rPr lang="en-IN" dirty="0"/>
              <a:t> </a:t>
            </a:r>
            <a:r>
              <a:rPr lang="en-IN" dirty="0" err="1"/>
              <a:t>LûP</a:t>
            </a:r>
            <a:r>
              <a:rPr lang="en-IN" dirty="0"/>
              <a:t>£ </a:t>
            </a:r>
            <a:r>
              <a:rPr lang="en-IN" dirty="0" err="1"/>
              <a:t>Sô°úX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EB974-B5E3-484D-A658-F0A48E02290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Et\ôo E\®]o UtßØsú[ôo VôYÚm</a:t>
            </a:r>
          </a:p>
          <a:p>
            <a:r>
              <a:rPr lang="en-IN" dirty="0"/>
              <a:t>UÚ[ </a:t>
            </a:r>
            <a:r>
              <a:rPr lang="en-IN" dirty="0" err="1"/>
              <a:t>ûYjùRuû</a:t>
            </a:r>
            <a:r>
              <a:rPr lang="en-IN" dirty="0"/>
              <a:t>] </a:t>
            </a:r>
            <a:r>
              <a:rPr lang="en-IN" dirty="0" err="1"/>
              <a:t>ùYÚ</a:t>
            </a:r>
            <a:r>
              <a:rPr lang="en-IN" dirty="0"/>
              <a:t>[ ®</a:t>
            </a:r>
            <a:r>
              <a:rPr lang="en-IN" dirty="0" err="1"/>
              <a:t>Wh¥àm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7407E-95D5-4511-9957-AC3471E7D5CA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AÚú</a:t>
            </a:r>
            <a:r>
              <a:rPr lang="en-IN" dirty="0"/>
              <a:t>[ Gu </a:t>
            </a:r>
            <a:r>
              <a:rPr lang="en-IN" dirty="0" err="1"/>
              <a:t>RôTWm</a:t>
            </a:r>
            <a:r>
              <a:rPr lang="en-IN" dirty="0"/>
              <a:t> BiPY²u </a:t>
            </a:r>
            <a:r>
              <a:rPr lang="en-IN" dirty="0" err="1"/>
              <a:t>LWm</a:t>
            </a:r>
            <a:endParaRPr lang="en-IN" dirty="0"/>
          </a:p>
          <a:p>
            <a:r>
              <a:rPr lang="en-IN" dirty="0" err="1"/>
              <a:t>AûQjùRÓjÕ</a:t>
            </a:r>
            <a:r>
              <a:rPr lang="en-IN" dirty="0"/>
              <a:t> Rm </a:t>
            </a:r>
            <a:r>
              <a:rPr lang="en-IN" dirty="0" err="1"/>
              <a:t>AiûP«p</a:t>
            </a:r>
            <a:r>
              <a:rPr lang="en-IN" dirty="0"/>
              <a:t> </a:t>
            </a:r>
            <a:r>
              <a:rPr lang="en-IN" dirty="0" err="1"/>
              <a:t>úNodÏúU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A73C-2D30-4359-A66B-7BBD3697360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EVoYô</a:t>
            </a:r>
            <a:r>
              <a:rPr lang="en-IN" dirty="0"/>
              <a:t>] </a:t>
            </a:r>
            <a:r>
              <a:rPr lang="en-IN" dirty="0" err="1"/>
              <a:t>Lp®Ùm</a:t>
            </a:r>
            <a:r>
              <a:rPr lang="en-IN" dirty="0"/>
              <a:t> </a:t>
            </a:r>
            <a:r>
              <a:rPr lang="en-IN" dirty="0" err="1"/>
              <a:t>Ej§úVôLlThPØm</a:t>
            </a:r>
            <a:endParaRPr lang="en-IN" dirty="0"/>
          </a:p>
          <a:p>
            <a:r>
              <a:rPr lang="en-IN" dirty="0" err="1"/>
              <a:t>EXLj§u</a:t>
            </a:r>
            <a:r>
              <a:rPr lang="en-IN" dirty="0"/>
              <a:t> </a:t>
            </a:r>
            <a:r>
              <a:rPr lang="en-IN" dirty="0" err="1"/>
              <a:t>Oô</a:t>
            </a:r>
            <a:r>
              <a:rPr lang="en-IN" dirty="0"/>
              <a:t>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úNÚúUô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6C5B2-E3E3-4986-AFD1-29F31EA98A6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UWQj§u</a:t>
            </a:r>
            <a:r>
              <a:rPr lang="en-IN" dirty="0"/>
              <a:t> </a:t>
            </a:r>
            <a:r>
              <a:rPr lang="en-IN" dirty="0" err="1"/>
              <a:t>áPúY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úTôÏúU</a:t>
            </a:r>
            <a:endParaRPr lang="en-IN" dirty="0"/>
          </a:p>
          <a:p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úNoYùRu</a:t>
            </a:r>
            <a:r>
              <a:rPr lang="en-IN" dirty="0"/>
              <a:t> </a:t>
            </a:r>
            <a:r>
              <a:rPr lang="en-IN" dirty="0" err="1"/>
              <a:t>TôYØm</a:t>
            </a:r>
            <a:r>
              <a:rPr lang="en-IN" dirty="0"/>
              <a:t> ×</a:t>
            </a:r>
            <a:r>
              <a:rPr lang="en-IN" dirty="0" err="1"/>
              <a:t>i¦VúU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26E58-4491-49B8-ABBF-50C87424BA9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ùTXÅ</a:t>
            </a:r>
            <a:r>
              <a:rPr lang="en-IN" dirty="0"/>
              <a:t>] </a:t>
            </a:r>
            <a:r>
              <a:rPr lang="en-IN" dirty="0" err="1"/>
              <a:t>Tô</a:t>
            </a:r>
            <a:r>
              <a:rPr lang="en-IN" dirty="0"/>
              <a:t>® </a:t>
            </a:r>
            <a:r>
              <a:rPr lang="en-IN" dirty="0" err="1"/>
              <a:t>Sôu</a:t>
            </a:r>
            <a:r>
              <a:rPr lang="en-IN" dirty="0"/>
              <a:t> ÑLÅ] </a:t>
            </a:r>
            <a:r>
              <a:rPr lang="en-IN" dirty="0" err="1"/>
              <a:t>úR</a:t>
            </a:r>
            <a:r>
              <a:rPr lang="en-IN" dirty="0"/>
              <a:t>¡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EXLj§u</a:t>
            </a:r>
            <a:r>
              <a:rPr lang="en-IN" dirty="0"/>
              <a:t> </a:t>
            </a:r>
            <a:r>
              <a:rPr lang="en-IN" dirty="0" err="1"/>
              <a:t>UônûL«p</a:t>
            </a:r>
            <a:r>
              <a:rPr lang="en-IN" dirty="0"/>
              <a:t> </a:t>
            </a:r>
            <a:r>
              <a:rPr lang="en-IN" dirty="0" err="1"/>
              <a:t>AûQkR¯VôUp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174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2020-12-04T07:15:24Z</dcterms:modified>
</cp:coreProperties>
</file>