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D4ECF-E41A-48D5-AD28-D7DBFE0378C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Sôm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LôQXôm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úTÑYûR</a:t>
            </a:r>
            <a:r>
              <a:rPr lang="en-IN" dirty="0"/>
              <a:t> </a:t>
            </a:r>
            <a:r>
              <a:rPr lang="en-IN" dirty="0" err="1"/>
              <a:t>GeúL</a:t>
            </a:r>
            <a:r>
              <a:rPr lang="en-IN" dirty="0"/>
              <a:t> </a:t>
            </a:r>
            <a:r>
              <a:rPr lang="en-IN" dirty="0" err="1"/>
              <a:t>úLhLXôm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484FF-4340-4EC8-9B90-1125085414B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T²TPokR </a:t>
            </a:r>
            <a:r>
              <a:rPr lang="en-IN" dirty="0" err="1"/>
              <a:t>UûX«u</a:t>
            </a:r>
            <a:r>
              <a:rPr lang="en-IN" dirty="0"/>
              <a:t>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TôodL</a:t>
            </a:r>
            <a:r>
              <a:rPr lang="en-IN" dirty="0"/>
              <a:t> </a:t>
            </a:r>
            <a:r>
              <a:rPr lang="en-IN" dirty="0" err="1"/>
              <a:t>Ø¥ÙUô</a:t>
            </a:r>
            <a:r>
              <a:rPr lang="en-IN" dirty="0"/>
              <a:t>?</a:t>
            </a:r>
          </a:p>
          <a:p>
            <a:r>
              <a:rPr lang="en-IN" dirty="0"/>
              <a:t>L² ¨û\</a:t>
            </a:r>
            <a:r>
              <a:rPr lang="en-IN" dirty="0" err="1"/>
              <a:t>kR</a:t>
            </a:r>
            <a:r>
              <a:rPr lang="en-IN" dirty="0"/>
              <a:t> </a:t>
            </a:r>
            <a:r>
              <a:rPr lang="en-IN" dirty="0" err="1"/>
              <a:t>úNôûX</a:t>
            </a:r>
            <a:r>
              <a:rPr lang="en-IN" dirty="0"/>
              <a:t> </a:t>
            </a:r>
            <a:r>
              <a:rPr lang="en-IN" dirty="0" err="1"/>
              <a:t>SÓúY</a:t>
            </a:r>
            <a:r>
              <a:rPr lang="en-IN" dirty="0"/>
              <a:t> </a:t>
            </a:r>
            <a:r>
              <a:rPr lang="en-IN" dirty="0" err="1"/>
              <a:t>LôQ</a:t>
            </a:r>
            <a:r>
              <a:rPr lang="en-IN" dirty="0"/>
              <a:t> </a:t>
            </a:r>
            <a:r>
              <a:rPr lang="en-IN" dirty="0" err="1"/>
              <a:t>Ø¥ÙUô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B0D61-53DB-40FE-A947-A5608D4A7DA6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KÓ¡u</a:t>
            </a:r>
            <a:r>
              <a:rPr lang="en-IN" dirty="0"/>
              <a:t>\ </a:t>
            </a:r>
            <a:r>
              <a:rPr lang="en-IN" dirty="0" err="1"/>
              <a:t>AÚ®ùVpXôm</a:t>
            </a:r>
            <a:r>
              <a:rPr lang="en-IN" dirty="0"/>
              <a:t> </a:t>
            </a:r>
            <a:r>
              <a:rPr lang="en-IN" dirty="0" err="1"/>
              <a:t>úR¥VûXkúRú</a:t>
            </a:r>
            <a:r>
              <a:rPr lang="en-IN" dirty="0"/>
              <a:t>]</a:t>
            </a:r>
          </a:p>
          <a:p>
            <a:r>
              <a:rPr lang="en-IN" dirty="0" err="1"/>
              <a:t>BÓ¡u</a:t>
            </a:r>
            <a:r>
              <a:rPr lang="en-IN" dirty="0"/>
              <a:t>\ </a:t>
            </a:r>
            <a:r>
              <a:rPr lang="en-IN" dirty="0" err="1"/>
              <a:t>AûXLP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Sô</a:t>
            </a:r>
            <a:r>
              <a:rPr lang="en-IN" dirty="0"/>
              <a:t>¥ </a:t>
            </a:r>
            <a:r>
              <a:rPr lang="en-IN" dirty="0" err="1"/>
              <a:t>AVokúRú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927F-714F-4CBA-BE5F-599DD7B01E1B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úRÓ¡u</a:t>
            </a:r>
            <a:r>
              <a:rPr lang="en-IN" dirty="0"/>
              <a:t>\ Gu </a:t>
            </a:r>
            <a:r>
              <a:rPr lang="en-IN" dirty="0" err="1"/>
              <a:t>G§úW</a:t>
            </a:r>
            <a:r>
              <a:rPr lang="en-IN" dirty="0"/>
              <a:t> </a:t>
            </a:r>
            <a:r>
              <a:rPr lang="en-IN" dirty="0" err="1"/>
              <a:t>ùRnYjûRd</a:t>
            </a:r>
            <a:r>
              <a:rPr lang="en-IN" dirty="0"/>
              <a:t> </a:t>
            </a:r>
            <a:r>
              <a:rPr lang="en-IN" dirty="0" err="1"/>
              <a:t>LôúQú</a:t>
            </a:r>
            <a:r>
              <a:rPr lang="en-IN" dirty="0"/>
              <a:t>]</a:t>
            </a:r>
          </a:p>
          <a:p>
            <a:r>
              <a:rPr lang="en-IN" dirty="0" err="1"/>
              <a:t>TôÓTÓm</a:t>
            </a:r>
            <a:r>
              <a:rPr lang="en-IN" dirty="0"/>
              <a:t> </a:t>
            </a:r>
            <a:r>
              <a:rPr lang="en-IN" dirty="0" err="1"/>
              <a:t>HûZ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AÝÕ </a:t>
            </a:r>
            <a:r>
              <a:rPr lang="en-IN" dirty="0" err="1"/>
              <a:t>Yô¥ú</a:t>
            </a:r>
            <a:r>
              <a:rPr lang="en-IN" dirty="0"/>
              <a:t>]ú]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F9B19-500A-4FE1-98DB-A85007893E6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U§p</a:t>
            </a:r>
            <a:r>
              <a:rPr lang="en-IN" dirty="0"/>
              <a:t> TY² </a:t>
            </a:r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LôoØ¡p</a:t>
            </a:r>
            <a:r>
              <a:rPr lang="en-IN" dirty="0"/>
              <a:t> </a:t>
            </a:r>
            <a:r>
              <a:rPr lang="en-IN" dirty="0" err="1"/>
              <a:t>áhPeLú</a:t>
            </a:r>
            <a:r>
              <a:rPr lang="en-IN" dirty="0"/>
              <a:t>[</a:t>
            </a:r>
          </a:p>
          <a:p>
            <a:r>
              <a:rPr lang="en-IN" dirty="0" err="1"/>
              <a:t>YkRÚÞm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r>
              <a:rPr lang="en-IN" dirty="0"/>
              <a:t> </a:t>
            </a:r>
            <a:r>
              <a:rPr lang="en-IN" dirty="0" err="1"/>
              <a:t>Lôh¥P</a:t>
            </a:r>
            <a:r>
              <a:rPr lang="en-IN" dirty="0"/>
              <a:t> Uôh¼úWô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E1281-1C32-486D-89E6-E7459BE1D68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LôXùUpXôm</a:t>
            </a:r>
            <a:r>
              <a:rPr lang="en-IN" dirty="0"/>
              <a:t> AY²«u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Å£Óm</a:t>
            </a:r>
            <a:r>
              <a:rPr lang="en-IN" dirty="0"/>
              <a:t> </a:t>
            </a:r>
            <a:r>
              <a:rPr lang="en-IN" dirty="0" err="1"/>
              <a:t>Lôtú</a:t>
            </a:r>
            <a:r>
              <a:rPr lang="en-IN" dirty="0"/>
              <a:t>\ ¿</a:t>
            </a:r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YôÝªPm</a:t>
            </a:r>
            <a:r>
              <a:rPr lang="en-IN" dirty="0"/>
              <a:t> </a:t>
            </a:r>
            <a:r>
              <a:rPr lang="en-IN" dirty="0" err="1"/>
              <a:t>á±PUôhPôúVô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0206C-8E5B-494E-ADAF-E0C5670C601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Li¦WiÓm</a:t>
            </a:r>
            <a:r>
              <a:rPr lang="en-IN" dirty="0"/>
              <a:t> ×]</a:t>
            </a:r>
            <a:r>
              <a:rPr lang="en-IN" dirty="0" err="1"/>
              <a:t>XôL</a:t>
            </a:r>
            <a:r>
              <a:rPr lang="en-IN" dirty="0"/>
              <a:t> </a:t>
            </a:r>
            <a:r>
              <a:rPr lang="en-IN" dirty="0" err="1"/>
              <a:t>ùSgNm</a:t>
            </a:r>
            <a:r>
              <a:rPr lang="en-IN" dirty="0"/>
              <a:t> A]</a:t>
            </a:r>
            <a:r>
              <a:rPr lang="en-IN" dirty="0" err="1"/>
              <a:t>XôL</a:t>
            </a:r>
            <a:endParaRPr lang="en-IN" dirty="0"/>
          </a:p>
          <a:p>
            <a:r>
              <a:rPr lang="en-IN" dirty="0"/>
              <a:t>Ui¥«</a:t>
            </a:r>
            <a:r>
              <a:rPr lang="en-IN" dirty="0" err="1"/>
              <a:t>hÓ</a:t>
            </a:r>
            <a:r>
              <a:rPr lang="en-IN" dirty="0"/>
              <a:t> </a:t>
            </a:r>
            <a:r>
              <a:rPr lang="en-IN" dirty="0" err="1"/>
              <a:t>ÅrkúRu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§</a:t>
            </a:r>
            <a:r>
              <a:rPr lang="en-IN" dirty="0" err="1"/>
              <a:t>ÚUû</a:t>
            </a:r>
            <a:r>
              <a:rPr lang="en-IN" dirty="0"/>
              <a:t>\ </a:t>
            </a:r>
            <a:r>
              <a:rPr lang="en-IN" dirty="0" err="1"/>
              <a:t>ØuTôL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E361F-C61D-4087-8EB6-8C4C46B4B46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iQWNo</a:t>
            </a:r>
            <a:r>
              <a:rPr lang="en-IN" dirty="0"/>
              <a:t> </a:t>
            </a:r>
            <a:r>
              <a:rPr lang="en-IN" dirty="0" err="1"/>
              <a:t>Au×Pú</a:t>
            </a:r>
            <a:r>
              <a:rPr lang="en-IN" dirty="0"/>
              <a:t>] Li ®¯</a:t>
            </a:r>
            <a:r>
              <a:rPr lang="en-IN" dirty="0" err="1"/>
              <a:t>lTôn</a:t>
            </a:r>
            <a:r>
              <a:rPr lang="en-IN" dirty="0"/>
              <a:t> Gu\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/>
              <a:t>Li ®¯</a:t>
            </a:r>
            <a:r>
              <a:rPr lang="en-IN" dirty="0" err="1"/>
              <a:t>júRu</a:t>
            </a:r>
            <a:r>
              <a:rPr lang="en-IN" dirty="0"/>
              <a:t> Gu </a:t>
            </a:r>
            <a:r>
              <a:rPr lang="en-IN" dirty="0" err="1"/>
              <a:t>Øuú</a:t>
            </a:r>
            <a:r>
              <a:rPr lang="en-IN" dirty="0"/>
              <a:t>] </a:t>
            </a:r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¨u\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150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2020-12-04T07:20:47Z</dcterms:modified>
</cp:coreProperties>
</file>