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34FF9-B7CD-4112-BF77-751C45E046A7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</a:t>
            </a:r>
            <a:r>
              <a:rPr lang="en-IN" dirty="0"/>
              <a:t> ¿§ ¨û\</a:t>
            </a:r>
            <a:r>
              <a:rPr lang="en-IN" dirty="0" err="1"/>
              <a:t>úYßúR</a:t>
            </a:r>
            <a:endParaRPr lang="en-IN" dirty="0"/>
          </a:p>
          <a:p>
            <a:r>
              <a:rPr lang="en-IN" dirty="0" err="1"/>
              <a:t>úRY</a:t>
            </a:r>
            <a:r>
              <a:rPr lang="en-IN" dirty="0"/>
              <a:t> </a:t>
            </a:r>
            <a:r>
              <a:rPr lang="en-IN" dirty="0" err="1"/>
              <a:t>LWm</a:t>
            </a:r>
            <a:r>
              <a:rPr lang="en-IN" dirty="0"/>
              <a:t> </a:t>
            </a:r>
            <a:r>
              <a:rPr lang="en-IN" dirty="0" err="1"/>
              <a:t>EVok§ÓúR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B0C57D-71C3-4911-BBA8-D03BD346266C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da-DK" dirty="0"/>
              <a:t>¿§ ¨û\kR Sp úRNU§p</a:t>
            </a:r>
          </a:p>
          <a:p>
            <a:r>
              <a:rPr lang="en-IN" dirty="0"/>
              <a:t>¿§ </a:t>
            </a:r>
            <a:r>
              <a:rPr lang="en-IN" dirty="0" err="1"/>
              <a:t>RVûY</a:t>
            </a:r>
            <a:r>
              <a:rPr lang="en-IN" dirty="0"/>
              <a:t> </a:t>
            </a:r>
            <a:r>
              <a:rPr lang="en-IN" dirty="0" err="1"/>
              <a:t>ÕuUôodLu</a:t>
            </a:r>
            <a:r>
              <a:rPr lang="en-IN" dirty="0"/>
              <a:t> </a:t>
            </a:r>
            <a:r>
              <a:rPr lang="en-IN" dirty="0" err="1"/>
              <a:t>LpXôu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950E19-3433-42AC-AF01-E9195277889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</a:t>
            </a:r>
            <a:r>
              <a:rPr lang="en-IN" dirty="0"/>
              <a:t> </a:t>
            </a:r>
            <a:r>
              <a:rPr lang="en-IN" dirty="0" err="1"/>
              <a:t>ULjÕYjûRd</a:t>
            </a:r>
            <a:r>
              <a:rPr lang="en-IN" dirty="0"/>
              <a:t> LY²j§Pôu</a:t>
            </a:r>
          </a:p>
          <a:p>
            <a:r>
              <a:rPr lang="en-IN" dirty="0" err="1"/>
              <a:t>úRYu</a:t>
            </a:r>
            <a:r>
              <a:rPr lang="en-IN" dirty="0"/>
              <a:t> </a:t>
            </a:r>
            <a:r>
              <a:rPr lang="en-IN" dirty="0" err="1"/>
              <a:t>SUdLôn</a:t>
            </a:r>
            <a:r>
              <a:rPr lang="en-IN" dirty="0"/>
              <a:t> ¡¬</a:t>
            </a:r>
            <a:r>
              <a:rPr lang="en-IN" dirty="0" err="1"/>
              <a:t>ûV</a:t>
            </a:r>
            <a:r>
              <a:rPr lang="en-IN" dirty="0"/>
              <a:t> </a:t>
            </a:r>
            <a:r>
              <a:rPr lang="en-IN" dirty="0" err="1"/>
              <a:t>ùNn</a:t>
            </a:r>
            <a:r>
              <a:rPr lang="en-IN" dirty="0"/>
              <a:t>¡\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9BA38-023B-4FF7-A574-CD646A1E3740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BjÕUôúY</a:t>
            </a:r>
            <a:r>
              <a:rPr lang="en-IN" dirty="0"/>
              <a:t> CWô®²úX</a:t>
            </a:r>
          </a:p>
          <a:p>
            <a:r>
              <a:rPr lang="en-IN" dirty="0"/>
              <a:t>Gu </a:t>
            </a:r>
            <a:r>
              <a:rPr lang="en-IN" dirty="0" err="1"/>
              <a:t>LojRûWúV</a:t>
            </a:r>
            <a:r>
              <a:rPr lang="en-IN" dirty="0"/>
              <a:t> </a:t>
            </a:r>
            <a:r>
              <a:rPr lang="en-IN" dirty="0" err="1"/>
              <a:t>Yôg£j§PúY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480367-235B-4DF2-96D8-1C874AC0BE6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A§LôXúU</a:t>
            </a:r>
            <a:r>
              <a:rPr lang="en-IN" dirty="0"/>
              <a:t> Gu B®«]</a:t>
            </a:r>
            <a:r>
              <a:rPr lang="en-IN" dirty="0" err="1"/>
              <a:t>ôp</a:t>
            </a:r>
            <a:endParaRPr lang="en-IN" dirty="0"/>
          </a:p>
          <a:p>
            <a:r>
              <a:rPr lang="en-IN" dirty="0" err="1"/>
              <a:t>AiQp</a:t>
            </a:r>
            <a:r>
              <a:rPr lang="en-IN" dirty="0"/>
              <a:t> </a:t>
            </a:r>
            <a:r>
              <a:rPr lang="en-IN" dirty="0" err="1"/>
              <a:t>A±ûY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úR¥ÓúYu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74D331-3928-47FA-A0D5-456B73FD2447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úVúLôYô</a:t>
            </a:r>
            <a:r>
              <a:rPr lang="en-IN" dirty="0"/>
              <a:t> ¨</a:t>
            </a:r>
            <a:r>
              <a:rPr lang="en-IN" dirty="0" err="1"/>
              <a:t>j§V</a:t>
            </a:r>
            <a:r>
              <a:rPr lang="en-IN" dirty="0"/>
              <a:t> </a:t>
            </a:r>
            <a:r>
              <a:rPr lang="en-IN" dirty="0" err="1"/>
              <a:t>LuUûX</a:t>
            </a:r>
            <a:endParaRPr lang="en-IN" dirty="0"/>
          </a:p>
          <a:p>
            <a:r>
              <a:rPr lang="en-IN" dirty="0" err="1"/>
              <a:t>LojRo</a:t>
            </a:r>
            <a:r>
              <a:rPr lang="en-IN" dirty="0"/>
              <a:t> </a:t>
            </a:r>
            <a:r>
              <a:rPr lang="en-IN" dirty="0" err="1"/>
              <a:t>SôUm</a:t>
            </a:r>
            <a:r>
              <a:rPr lang="en-IN" dirty="0"/>
              <a:t> </a:t>
            </a:r>
            <a:r>
              <a:rPr lang="en-IN" dirty="0" err="1"/>
              <a:t>GeLs</a:t>
            </a:r>
            <a:r>
              <a:rPr lang="en-IN" dirty="0"/>
              <a:t> </a:t>
            </a:r>
            <a:r>
              <a:rPr lang="en-IN" dirty="0" err="1"/>
              <a:t>Sm©ódûL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299691-C94A-487D-8751-A24F97AC1609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U] </a:t>
            </a:r>
            <a:r>
              <a:rPr lang="en-IN" dirty="0" err="1"/>
              <a:t>Eß§ÙPu</a:t>
            </a:r>
            <a:r>
              <a:rPr lang="en-IN" dirty="0"/>
              <a:t> </a:t>
            </a:r>
            <a:r>
              <a:rPr lang="en-IN" dirty="0" err="1"/>
              <a:t>Tt±d</a:t>
            </a:r>
            <a:r>
              <a:rPr lang="en-IN" dirty="0"/>
              <a:t> </a:t>
            </a:r>
            <a:r>
              <a:rPr lang="en-IN" dirty="0" err="1"/>
              <a:t>ùLôiPôp</a:t>
            </a:r>
            <a:endParaRPr lang="en-IN" dirty="0"/>
          </a:p>
          <a:p>
            <a:r>
              <a:rPr lang="en-IN" dirty="0" err="1"/>
              <a:t>ùUnl</a:t>
            </a:r>
            <a:r>
              <a:rPr lang="en-IN" dirty="0"/>
              <a:t> </a:t>
            </a:r>
            <a:r>
              <a:rPr lang="en-IN" dirty="0" err="1"/>
              <a:t>éWQ</a:t>
            </a:r>
            <a:r>
              <a:rPr lang="en-IN" dirty="0"/>
              <a:t> </a:t>
            </a:r>
            <a:r>
              <a:rPr lang="en-IN" dirty="0" err="1"/>
              <a:t>NUôRô</a:t>
            </a:r>
            <a:r>
              <a:rPr lang="en-IN" dirty="0"/>
              <a:t>]m </a:t>
            </a:r>
            <a:r>
              <a:rPr lang="en-IN" dirty="0" err="1"/>
              <a:t>LôiúTôm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CEC4B-CD8F-4A8C-AE9B-48F35998FA2F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ùTXàs</a:t>
            </a:r>
            <a:r>
              <a:rPr lang="en-IN" dirty="0"/>
              <a:t>[ </a:t>
            </a:r>
            <a:r>
              <a:rPr lang="en-IN" dirty="0" err="1"/>
              <a:t>Sp</a:t>
            </a:r>
            <a:r>
              <a:rPr lang="en-IN" dirty="0"/>
              <a:t> </a:t>
            </a:r>
            <a:r>
              <a:rPr lang="en-IN" dirty="0" err="1"/>
              <a:t>SLWm</a:t>
            </a:r>
            <a:r>
              <a:rPr lang="en-IN" dirty="0"/>
              <a:t> </a:t>
            </a:r>
            <a:r>
              <a:rPr lang="en-IN" dirty="0" err="1"/>
              <a:t>EiúP</a:t>
            </a:r>
            <a:endParaRPr lang="en-IN" dirty="0"/>
          </a:p>
          <a:p>
            <a:r>
              <a:rPr lang="en-IN" dirty="0" err="1"/>
              <a:t>TWu</a:t>
            </a:r>
            <a:r>
              <a:rPr lang="en-IN" dirty="0"/>
              <a:t> ¡±</a:t>
            </a:r>
            <a:r>
              <a:rPr lang="en-IN" dirty="0" err="1"/>
              <a:t>vúRÑ</a:t>
            </a:r>
            <a:r>
              <a:rPr lang="en-IN" dirty="0"/>
              <a:t> </a:t>
            </a:r>
            <a:r>
              <a:rPr lang="en-IN" dirty="0" err="1"/>
              <a:t>Sm</a:t>
            </a:r>
            <a:r>
              <a:rPr lang="en-IN" dirty="0"/>
              <a:t> </a:t>
            </a:r>
            <a:r>
              <a:rPr lang="en-IN" dirty="0" err="1"/>
              <a:t>AWúQ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810006-0DE5-474D-8ACD-A5CC6F1C0E4E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RÚm</a:t>
            </a:r>
            <a:r>
              <a:rPr lang="en-IN" dirty="0"/>
              <a:t> </a:t>
            </a:r>
            <a:r>
              <a:rPr lang="en-IN" dirty="0" err="1"/>
              <a:t>CWhNiVm</a:t>
            </a:r>
            <a:r>
              <a:rPr lang="en-IN" dirty="0"/>
              <a:t> </a:t>
            </a:r>
            <a:r>
              <a:rPr lang="en-IN" dirty="0" err="1"/>
              <a:t>A§u</a:t>
            </a:r>
            <a:r>
              <a:rPr lang="en-IN" dirty="0"/>
              <a:t> </a:t>
            </a:r>
            <a:r>
              <a:rPr lang="en-IN" dirty="0" err="1"/>
              <a:t>U§úX</a:t>
            </a:r>
            <a:endParaRPr lang="en-IN" dirty="0"/>
          </a:p>
          <a:p>
            <a:r>
              <a:rPr lang="da-DK" dirty="0"/>
              <a:t>AeúL At×R Nj§Vm KeÏm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CC3C9C-AEB2-4E32-BDE3-283C112C8B57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B® </a:t>
            </a:r>
            <a:r>
              <a:rPr lang="en-IN" dirty="0" err="1"/>
              <a:t>Nj§Vm</a:t>
            </a:r>
            <a:r>
              <a:rPr lang="en-IN" dirty="0"/>
              <a:t> </a:t>
            </a:r>
            <a:r>
              <a:rPr lang="en-IN" dirty="0" err="1"/>
              <a:t>ûLdùLôiÓ</a:t>
            </a:r>
            <a:r>
              <a:rPr lang="en-IN" dirty="0"/>
              <a:t> </a:t>
            </a:r>
            <a:r>
              <a:rPr lang="en-IN" dirty="0" err="1"/>
              <a:t>YÚm</a:t>
            </a:r>
            <a:endParaRPr lang="en-IN" dirty="0"/>
          </a:p>
          <a:p>
            <a:r>
              <a:rPr lang="en-IN" dirty="0"/>
              <a:t>¿§</a:t>
            </a:r>
            <a:r>
              <a:rPr lang="en-IN" dirty="0" err="1"/>
              <a:t>Ùs</a:t>
            </a:r>
            <a:r>
              <a:rPr lang="en-IN" dirty="0"/>
              <a:t>[ Ko _ô§ </a:t>
            </a:r>
            <a:r>
              <a:rPr lang="en-IN" dirty="0" err="1"/>
              <a:t>ÖûZÙm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9EC3BC-4478-4C2E-960F-1D00F9C9711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YôNpLû</a:t>
            </a:r>
            <a:r>
              <a:rPr lang="en-IN" dirty="0"/>
              <a:t>[ </a:t>
            </a:r>
            <a:r>
              <a:rPr lang="en-IN" dirty="0" err="1"/>
              <a:t>EVoj</a:t>
            </a:r>
            <a:r>
              <a:rPr lang="en-IN" dirty="0"/>
              <a:t>§ §\</a:t>
            </a:r>
            <a:r>
              <a:rPr lang="en-IN" dirty="0" err="1"/>
              <a:t>k§ÓúYôm</a:t>
            </a:r>
            <a:endParaRPr lang="en-IN" dirty="0"/>
          </a:p>
          <a:p>
            <a:r>
              <a:rPr lang="en-IN" dirty="0" err="1"/>
              <a:t>ùYt</a:t>
            </a:r>
            <a:r>
              <a:rPr lang="en-IN" dirty="0"/>
              <a:t>± </a:t>
            </a:r>
            <a:r>
              <a:rPr lang="en-IN" dirty="0" err="1"/>
              <a:t>ØZeÏm</a:t>
            </a:r>
            <a:r>
              <a:rPr lang="en-IN" dirty="0"/>
              <a:t> </a:t>
            </a:r>
            <a:r>
              <a:rPr lang="en-IN" dirty="0" err="1"/>
              <a:t>ùLô</a:t>
            </a:r>
            <a:r>
              <a:rPr lang="en-IN" dirty="0"/>
              <a:t>¥ T\</a:t>
            </a:r>
            <a:r>
              <a:rPr lang="en-IN" dirty="0" err="1"/>
              <a:t>dÏm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63B808-C372-4B7A-AB94-61A05B7D3B75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EVokRYûW</a:t>
            </a:r>
            <a:r>
              <a:rPr lang="en-IN" dirty="0"/>
              <a:t> ¸</a:t>
            </a:r>
            <a:r>
              <a:rPr lang="en-IN" dirty="0" err="1"/>
              <a:t>úZj</a:t>
            </a:r>
            <a:r>
              <a:rPr lang="en-IN" dirty="0"/>
              <a:t> Rs°]</a:t>
            </a:r>
            <a:r>
              <a:rPr lang="en-IN" dirty="0" err="1"/>
              <a:t>ôo</a:t>
            </a:r>
            <a:endParaRPr lang="en-IN" dirty="0"/>
          </a:p>
          <a:p>
            <a:r>
              <a:rPr lang="en-IN" dirty="0" err="1"/>
              <a:t>EVokR</a:t>
            </a:r>
            <a:r>
              <a:rPr lang="en-IN" dirty="0"/>
              <a:t> </a:t>
            </a:r>
            <a:r>
              <a:rPr lang="en-IN" dirty="0" err="1"/>
              <a:t>SLo</a:t>
            </a:r>
            <a:r>
              <a:rPr lang="en-IN" dirty="0"/>
              <a:t> </a:t>
            </a:r>
            <a:r>
              <a:rPr lang="en-IN" dirty="0" err="1"/>
              <a:t>C¥kRÕúY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41B5D3-1DE8-4A91-B35A-FE2C0A3FA0C8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G°ûUVôú</a:t>
            </a:r>
            <a:r>
              <a:rPr lang="en-IN" dirty="0"/>
              <a:t>]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Lôp</a:t>
            </a:r>
            <a:r>
              <a:rPr lang="en-IN" dirty="0"/>
              <a:t> </a:t>
            </a:r>
            <a:r>
              <a:rPr lang="en-IN" dirty="0" err="1"/>
              <a:t>AûR</a:t>
            </a:r>
            <a:r>
              <a:rPr lang="en-IN" dirty="0"/>
              <a:t> ª§dL</a:t>
            </a:r>
          </a:p>
          <a:p>
            <a:r>
              <a:rPr lang="en-IN" dirty="0" err="1"/>
              <a:t>ùNmûU</a:t>
            </a:r>
            <a:r>
              <a:rPr lang="en-IN" dirty="0"/>
              <a:t> </a:t>
            </a:r>
            <a:r>
              <a:rPr lang="en-IN" dirty="0" err="1"/>
              <a:t>VûPÙm</a:t>
            </a:r>
            <a:r>
              <a:rPr lang="en-IN" dirty="0"/>
              <a:t> </a:t>
            </a:r>
            <a:r>
              <a:rPr lang="en-IN" dirty="0" err="1"/>
              <a:t>SpúXôo</a:t>
            </a:r>
            <a:r>
              <a:rPr lang="en-IN" dirty="0"/>
              <a:t> </a:t>
            </a:r>
            <a:r>
              <a:rPr lang="en-IN" dirty="0" err="1"/>
              <a:t>YôrúY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174</Words>
  <Application>Microsoft Office PowerPoint</Application>
  <PresentationFormat>Widescreen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2020-12-04T07:29:26Z</dcterms:modified>
</cp:coreProperties>
</file>