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18E5-7FF6-4A86-B5B7-FBA2099CCEC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YÚYôn</a:t>
            </a:r>
            <a:r>
              <a:rPr lang="en-IN" dirty="0"/>
              <a:t> </a:t>
            </a:r>
            <a:r>
              <a:rPr lang="en-IN" dirty="0" err="1"/>
              <a:t>CúVÑYiûP«p</a:t>
            </a:r>
            <a:endParaRPr lang="en-IN" dirty="0"/>
          </a:p>
          <a:p>
            <a:r>
              <a:rPr lang="fr-FR" dirty="0"/>
              <a:t>¨</a:t>
            </a:r>
            <a:r>
              <a:rPr lang="fr-FR" dirty="0" err="1"/>
              <a:t>uß</a:t>
            </a:r>
            <a:r>
              <a:rPr lang="fr-FR" dirty="0"/>
              <a:t> </a:t>
            </a:r>
            <a:r>
              <a:rPr lang="fr-FR" dirty="0" err="1"/>
              <a:t>Au×Pu</a:t>
            </a:r>
            <a:r>
              <a:rPr lang="fr-FR" dirty="0"/>
              <a:t> </a:t>
            </a:r>
            <a:r>
              <a:rPr lang="fr-FR" dirty="0" err="1"/>
              <a:t>AûZd</a:t>
            </a:r>
            <a:r>
              <a:rPr lang="fr-FR" dirty="0"/>
              <a:t>¡\</a:t>
            </a:r>
            <a:r>
              <a:rPr lang="fr-FR" dirty="0" err="1"/>
              <a:t>ôúW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747B2-E39F-41AB-99A1-D44872CFC44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CkúSWU§p</a:t>
            </a:r>
            <a:r>
              <a:rPr lang="en-IN" dirty="0"/>
              <a:t> Eu </a:t>
            </a:r>
            <a:r>
              <a:rPr lang="en-IN" dirty="0" err="1"/>
              <a:t>CÚRVjûR</a:t>
            </a:r>
            <a:endParaRPr lang="en-IN" dirty="0"/>
          </a:p>
          <a:p>
            <a:r>
              <a:rPr lang="en-IN" dirty="0" err="1"/>
              <a:t>CúVÑÜdúL</a:t>
            </a:r>
            <a:r>
              <a:rPr lang="en-IN" dirty="0"/>
              <a:t> ¿ </a:t>
            </a:r>
            <a:r>
              <a:rPr lang="en-IN" dirty="0" err="1"/>
              <a:t>Jl</a:t>
            </a:r>
            <a:r>
              <a:rPr lang="en-IN" dirty="0"/>
              <a:t>×®</a:t>
            </a:r>
            <a:r>
              <a:rPr lang="en-IN" dirty="0" err="1"/>
              <a:t>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2128E-634B-43A3-94A3-A27E26E359C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ùTôßjúR</a:t>
            </a:r>
            <a:endParaRPr lang="en-IN" dirty="0"/>
          </a:p>
          <a:p>
            <a:r>
              <a:rPr lang="en-IN" dirty="0" err="1"/>
              <a:t>CWh£jÕ</a:t>
            </a:r>
            <a:r>
              <a:rPr lang="en-IN" dirty="0"/>
              <a:t> </a:t>
            </a:r>
            <a:r>
              <a:rPr lang="en-IN" dirty="0" err="1"/>
              <a:t>B£V°j§ÓYôo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4345-2535-4CD4-A74B-ADA14E4198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ùTôn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UVe¡PôúR</a:t>
            </a:r>
            <a:endParaRPr lang="en-IN" dirty="0"/>
          </a:p>
          <a:p>
            <a:r>
              <a:rPr lang="en-IN" dirty="0" err="1"/>
              <a:t>ùUn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¿ </a:t>
            </a:r>
            <a:r>
              <a:rPr lang="en-IN" dirty="0" err="1"/>
              <a:t>AûPV</a:t>
            </a:r>
            <a:r>
              <a:rPr lang="en-IN" dirty="0"/>
              <a:t> </a:t>
            </a:r>
            <a:r>
              <a:rPr lang="en-IN" dirty="0" err="1"/>
              <a:t>UôhPôn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17D89-CDED-4E65-BD84-6CCE04BB77A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LôXjûR</a:t>
            </a:r>
            <a:r>
              <a:rPr lang="en-IN" dirty="0"/>
              <a:t> </a:t>
            </a:r>
            <a:r>
              <a:rPr lang="en-IN" dirty="0" err="1"/>
              <a:t>ÅQôn</a:t>
            </a:r>
            <a:r>
              <a:rPr lang="en-IN" dirty="0"/>
              <a:t> </a:t>
            </a:r>
            <a:r>
              <a:rPr lang="en-IN" dirty="0" err="1"/>
              <a:t>LPj§PôúR</a:t>
            </a:r>
            <a:endParaRPr lang="en-IN" dirty="0"/>
          </a:p>
          <a:p>
            <a:r>
              <a:rPr lang="en-IN" dirty="0" err="1"/>
              <a:t>úYLUôL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¿ </a:t>
            </a:r>
            <a:r>
              <a:rPr lang="en-IN" dirty="0" err="1"/>
              <a:t>úNÚYôn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1D8A1-029C-4664-A2D2-E702BE2A4EAF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ÁhûT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¨û]</a:t>
            </a:r>
            <a:r>
              <a:rPr lang="en-IN" dirty="0" err="1"/>
              <a:t>júR</a:t>
            </a:r>
            <a:endParaRPr lang="en-IN" dirty="0"/>
          </a:p>
          <a:p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U\</a:t>
            </a:r>
            <a:r>
              <a:rPr lang="en-IN" dirty="0" err="1"/>
              <a:t>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E508-6746-47DA-BFFF-C5E7C03CC31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A¥ûU</a:t>
            </a:r>
            <a:r>
              <a:rPr lang="en-IN" dirty="0"/>
              <a:t> B]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ùYßûU</a:t>
            </a:r>
            <a:r>
              <a:rPr lang="en-IN" dirty="0"/>
              <a:t> B]</a:t>
            </a:r>
            <a:r>
              <a:rPr lang="en-IN" dirty="0" err="1"/>
              <a:t>ôo</a:t>
            </a:r>
            <a:endParaRPr lang="en-IN" dirty="0"/>
          </a:p>
          <a:p>
            <a:r>
              <a:rPr lang="pt-BR" dirty="0"/>
              <a:t>Eu]Rm Euû] EVoj§PúY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57E-FD0D-4346-8D89-47D98A77BA52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Eu </a:t>
            </a:r>
            <a:r>
              <a:rPr lang="es-ES" dirty="0" err="1"/>
              <a:t>TôYùUpXôm</a:t>
            </a:r>
            <a:r>
              <a:rPr lang="es-ES" dirty="0"/>
              <a:t> £</a:t>
            </a:r>
            <a:r>
              <a:rPr lang="es-ES" dirty="0" err="1"/>
              <a:t>ÛûY«u</a:t>
            </a:r>
            <a:r>
              <a:rPr lang="es-ES" dirty="0"/>
              <a:t> </a:t>
            </a:r>
            <a:r>
              <a:rPr lang="es-ES" dirty="0" err="1"/>
              <a:t>úUp</a:t>
            </a:r>
            <a:endParaRPr lang="es-ES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ÑUkúR</a:t>
            </a:r>
            <a:r>
              <a:rPr lang="en-IN" dirty="0"/>
              <a:t> </a:t>
            </a:r>
            <a:r>
              <a:rPr lang="en-IN" dirty="0" err="1"/>
              <a:t>ALt</a:t>
            </a:r>
            <a:r>
              <a:rPr lang="en-IN" dirty="0"/>
              <a:t>± ®</a:t>
            </a:r>
            <a:r>
              <a:rPr lang="en-IN" dirty="0" err="1"/>
              <a:t>hPôo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AC859-6DBC-427B-AF8A-B76DE82EE8B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TôWjRôp</a:t>
            </a:r>
            <a:endParaRPr lang="en-IN" dirty="0"/>
          </a:p>
          <a:p>
            <a:r>
              <a:rPr lang="en-IN" dirty="0" err="1"/>
              <a:t>YÚk</a:t>
            </a:r>
            <a:r>
              <a:rPr lang="en-IN" dirty="0"/>
              <a:t>§ ¿ </a:t>
            </a:r>
            <a:r>
              <a:rPr lang="en-IN" dirty="0" err="1"/>
              <a:t>AûXV</a:t>
            </a:r>
            <a:r>
              <a:rPr lang="en-IN" dirty="0"/>
              <a:t> </a:t>
            </a:r>
            <a:r>
              <a:rPr lang="en-IN" dirty="0" err="1"/>
              <a:t>UôhPôn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B9A93-2BF3-4352-BC90-D842B39AA3B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CkSô°Xô¡Ûm</a:t>
            </a:r>
            <a:r>
              <a:rPr lang="en-IN" dirty="0"/>
              <a:t> Eu </a:t>
            </a:r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ÁhûT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LWj§p</a:t>
            </a:r>
            <a:r>
              <a:rPr lang="en-IN" dirty="0"/>
              <a:t> </a:t>
            </a:r>
            <a:r>
              <a:rPr lang="en-IN" dirty="0" err="1"/>
              <a:t>AûPk§PúY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134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2020-12-04T07:45:35Z</dcterms:modified>
</cp:coreProperties>
</file>