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A8140-7797-4E23-A0CE-495B6CAED3B5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Nô¬lTYo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BR¬lTYo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316BF-3CCA-49FA-AE8B-AE5C9043B0C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YZdLôÓYôo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YûWÙúU</a:t>
            </a:r>
            <a:endParaRPr lang="en-IN" dirty="0"/>
          </a:p>
          <a:p>
            <a:r>
              <a:rPr lang="en-IN" dirty="0" err="1"/>
              <a:t>ùYhLlThÓ</a:t>
            </a:r>
            <a:r>
              <a:rPr lang="en-IN" dirty="0"/>
              <a:t> </a:t>
            </a:r>
            <a:r>
              <a:rPr lang="en-IN" dirty="0" err="1"/>
              <a:t>úTôLf</a:t>
            </a:r>
            <a:r>
              <a:rPr lang="en-IN" dirty="0"/>
              <a:t> </a:t>
            </a:r>
            <a:r>
              <a:rPr lang="en-IN" dirty="0" err="1"/>
              <a:t>ùNnYôúW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64B2-A094-45CD-A1F4-4DB6F4DE98DB}"/>
              </a:ext>
            </a:extLst>
          </p:cNvPr>
          <p:cNvSpPr txBox="1"/>
          <p:nvPr/>
        </p:nvSpPr>
        <p:spPr>
          <a:xfrm>
            <a:off x="-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RUÕ </a:t>
            </a:r>
            <a:r>
              <a:rPr lang="en-IN" dirty="0" err="1"/>
              <a:t>IÑY¬Vj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GpXôúU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8E10A-C361-4540-AEB2-3DFC8B6CBB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CúVÑÜdÏs</a:t>
            </a:r>
            <a:r>
              <a:rPr lang="en-IN" dirty="0"/>
              <a:t> </a:t>
            </a:r>
            <a:r>
              <a:rPr lang="en-IN" dirty="0" err="1"/>
              <a:t>U¡ûU«p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YôdÏYôúW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Hu?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F9A4F-EBC3-4A1A-91D2-6918317D06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EVojÕTYo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Rl</a:t>
            </a:r>
            <a:r>
              <a:rPr lang="en-IN" dirty="0"/>
              <a:t>×®</a:t>
            </a:r>
            <a:r>
              <a:rPr lang="en-IN" dirty="0" err="1"/>
              <a:t>lTYo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68880-6085-4B46-B420-4ECD95237A16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ùTVo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ál©hÓ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AYo</a:t>
            </a:r>
            <a:r>
              <a:rPr lang="en-IN" dirty="0"/>
              <a:t> 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ùNpYRôp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59FB6-CF3A-4247-A954-8B1A5ABCA9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TôWjûR</a:t>
            </a:r>
            <a:r>
              <a:rPr lang="en-IN" dirty="0"/>
              <a:t> </a:t>
            </a:r>
            <a:r>
              <a:rPr lang="en-IN" dirty="0" err="1"/>
              <a:t>Øtßm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ÁÕ </a:t>
            </a:r>
            <a:r>
              <a:rPr lang="en-IN" dirty="0" err="1"/>
              <a:t>ûYjÕ</a:t>
            </a:r>
            <a:r>
              <a:rPr lang="en-IN" dirty="0"/>
              <a:t> ®</a:t>
            </a:r>
            <a:r>
              <a:rPr lang="en-IN" dirty="0" err="1"/>
              <a:t>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3076-4209-47BC-AEE8-6A17C7D6C36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RûX«Ûs</a:t>
            </a:r>
            <a:r>
              <a:rPr lang="en-IN" dirty="0"/>
              <a:t>[ </a:t>
            </a:r>
            <a:r>
              <a:rPr lang="en-IN" dirty="0" err="1"/>
              <a:t>U«ùWpXôm</a:t>
            </a:r>
            <a:endParaRPr lang="en-IN" dirty="0"/>
          </a:p>
          <a:p>
            <a:r>
              <a:rPr lang="en-IN" dirty="0"/>
              <a:t>Eu]</a:t>
            </a:r>
            <a:r>
              <a:rPr lang="en-IN" dirty="0" err="1"/>
              <a:t>RúW</a:t>
            </a:r>
            <a:r>
              <a:rPr lang="en-IN" dirty="0"/>
              <a:t> Gi¦ </a:t>
            </a:r>
            <a:r>
              <a:rPr lang="en-IN" dirty="0" err="1"/>
              <a:t>ûYjÕs</a:t>
            </a:r>
            <a:r>
              <a:rPr lang="en-IN" dirty="0"/>
              <a:t>[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175B5-15E6-4A3D-889D-B024F78A527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EjRW®pXôùRôußm</a:t>
            </a:r>
            <a:endParaRPr lang="en-IN" dirty="0"/>
          </a:p>
          <a:p>
            <a:r>
              <a:rPr lang="en-IN" dirty="0"/>
              <a:t>¸</a:t>
            </a:r>
            <a:r>
              <a:rPr lang="en-IN" dirty="0" err="1"/>
              <a:t>úZ</a:t>
            </a:r>
            <a:r>
              <a:rPr lang="en-IN" dirty="0"/>
              <a:t> ®</a:t>
            </a:r>
            <a:r>
              <a:rPr lang="en-IN" dirty="0" err="1"/>
              <a:t>ZôÕ</a:t>
            </a:r>
            <a:r>
              <a:rPr lang="en-IN" dirty="0"/>
              <a:t> Gu\±</a:t>
            </a:r>
            <a:r>
              <a:rPr lang="en-IN" dirty="0" err="1"/>
              <a:t>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2B1EF-E6AE-4C84-9816-FE73881EBB0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ThNj§p</a:t>
            </a:r>
            <a:r>
              <a:rPr lang="en-IN" dirty="0"/>
              <a:t> </a:t>
            </a:r>
            <a:r>
              <a:rPr lang="en-IN" dirty="0" err="1"/>
              <a:t>CÚdL</a:t>
            </a:r>
            <a:endParaRPr lang="en-IN" dirty="0"/>
          </a:p>
          <a:p>
            <a:r>
              <a:rPr lang="en-IN" dirty="0"/>
              <a:t>U²Ru G]</a:t>
            </a:r>
            <a:r>
              <a:rPr lang="en-IN" dirty="0" err="1"/>
              <a:t>dÏ</a:t>
            </a:r>
            <a:r>
              <a:rPr lang="en-IN" dirty="0"/>
              <a:t> Gu]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ùNnYôu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BA3B9-CB9F-4CA1-8A66-48B023AC714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Li½ûW Rm </a:t>
            </a:r>
            <a:r>
              <a:rPr lang="en-IN" dirty="0" err="1"/>
              <a:t>ÕÚj</a:t>
            </a:r>
            <a:r>
              <a:rPr lang="en-IN" dirty="0"/>
              <a:t>§«p</a:t>
            </a:r>
          </a:p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LQd¡p</a:t>
            </a:r>
            <a:r>
              <a:rPr lang="en-IN" dirty="0"/>
              <a:t> </a:t>
            </a:r>
            <a:r>
              <a:rPr lang="en-IN" dirty="0" err="1"/>
              <a:t>ûYjÕs</a:t>
            </a:r>
            <a:r>
              <a:rPr lang="en-IN" dirty="0"/>
              <a:t>[</a:t>
            </a:r>
            <a:r>
              <a:rPr lang="en-IN" dirty="0" err="1"/>
              <a:t>ôWpúXô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B1593-39BB-42A3-AF83-310A2BD8632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YXÕ </a:t>
            </a:r>
            <a:r>
              <a:rPr lang="en-IN" dirty="0" err="1"/>
              <a:t>LWjûRl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/>
              <a:t>E]Õ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endParaRPr lang="en-IN" sz="4000" dirty="0">
              <a:latin typeface="Tamil Bi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2020-12-04T07:53:51Z</dcterms:modified>
</cp:coreProperties>
</file>