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C6F0A-7825-44D7-B72C-5F92C38CD0F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GpûX«pXô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]f </a:t>
            </a:r>
            <a:r>
              <a:rPr lang="en-IN" dirty="0" err="1"/>
              <a:t>ãrkÕ</a:t>
            </a:r>
            <a:r>
              <a:rPr lang="en-IN" dirty="0"/>
              <a:t> </a:t>
            </a:r>
            <a:r>
              <a:rPr lang="en-IN" dirty="0" err="1"/>
              <a:t>ùLôsÞm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8F15A-577E-4394-BA78-AE9A30BAD09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ÕûQVôn</a:t>
            </a:r>
            <a:r>
              <a:rPr lang="en-IN" dirty="0"/>
              <a:t> </a:t>
            </a:r>
            <a:r>
              <a:rPr lang="en-IN" dirty="0" err="1"/>
              <a:t>YÚYôo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]l </a:t>
            </a:r>
            <a:r>
              <a:rPr lang="en-IN" dirty="0" err="1"/>
              <a:t>TôNúUôÓ</a:t>
            </a:r>
            <a:r>
              <a:rPr lang="en-IN" dirty="0"/>
              <a:t> </a:t>
            </a:r>
            <a:r>
              <a:rPr lang="en-IN" dirty="0" err="1"/>
              <a:t>LôlTôo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A8EA5-EA1C-4FFB-8DF8-394DF726E0E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CkRl</a:t>
            </a:r>
            <a:r>
              <a:rPr lang="en-IN" dirty="0"/>
              <a:t> ×§V </a:t>
            </a:r>
            <a:r>
              <a:rPr lang="en-IN" dirty="0" err="1"/>
              <a:t>Sô°p</a:t>
            </a:r>
            <a:endParaRPr lang="en-IN" dirty="0"/>
          </a:p>
          <a:p>
            <a:r>
              <a:rPr lang="en-IN" dirty="0"/>
              <a:t>EUÕ </a:t>
            </a:r>
            <a:r>
              <a:rPr lang="en-IN" dirty="0" err="1"/>
              <a:t>AÚû</a:t>
            </a:r>
            <a:r>
              <a:rPr lang="en-IN" dirty="0"/>
              <a:t>[</a:t>
            </a:r>
            <a:r>
              <a:rPr lang="en-IN" dirty="0" err="1"/>
              <a:t>lùTô¯Ùm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2B45F-0C8F-413C-A8E6-F8C78025FBB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U²Ru </a:t>
            </a:r>
            <a:r>
              <a:rPr lang="en-IN" dirty="0" err="1"/>
              <a:t>LRûY</a:t>
            </a:r>
            <a:r>
              <a:rPr lang="en-IN" dirty="0"/>
              <a:t> </a:t>
            </a:r>
            <a:r>
              <a:rPr lang="en-IN" dirty="0" err="1"/>
              <a:t>AûPjRôp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AûRúV</a:t>
            </a:r>
            <a:r>
              <a:rPr lang="en-IN" dirty="0"/>
              <a:t> §\</a:t>
            </a:r>
            <a:r>
              <a:rPr lang="en-IN" dirty="0" err="1"/>
              <a:t>lTôo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6A83F-0D0B-479A-94C0-E5889B26506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U²Ro Au× </a:t>
            </a:r>
            <a:r>
              <a:rPr lang="en-IN" dirty="0" err="1"/>
              <a:t>Uôßm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087BB-1F57-42B2-BBD6-468B665929D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éoY</a:t>
            </a:r>
            <a:r>
              <a:rPr lang="en-IN" dirty="0"/>
              <a:t> </a:t>
            </a:r>
            <a:r>
              <a:rPr lang="en-IN" dirty="0" err="1"/>
              <a:t>Sôû</a:t>
            </a:r>
            <a:r>
              <a:rPr lang="en-IN" dirty="0"/>
              <a:t>[ ¨û]</a:t>
            </a:r>
            <a:r>
              <a:rPr lang="en-IN" dirty="0" err="1"/>
              <a:t>júRu</a:t>
            </a:r>
            <a:endParaRPr lang="en-IN" dirty="0"/>
          </a:p>
          <a:p>
            <a:r>
              <a:rPr lang="pt-BR" dirty="0"/>
              <a:t>Em ×i¦V ùNVûX EQokúRu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F50DE-AD41-4BE8-AE27-409875478FF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Gi¦pXô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AûPkúRu</a:t>
            </a:r>
            <a:endParaRPr lang="en-IN" dirty="0"/>
          </a:p>
          <a:p>
            <a:r>
              <a:rPr lang="pl-PL" dirty="0"/>
              <a:t>Gu CúVÑûY Gußm U\úYu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8C3AC-5DA9-4C44-9C6F-38B2EB826F7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ùSgNm</a:t>
            </a:r>
            <a:r>
              <a:rPr lang="en-IN" dirty="0"/>
              <a:t> </a:t>
            </a:r>
            <a:r>
              <a:rPr lang="en-IN" dirty="0" err="1"/>
              <a:t>ùSôkRúTôÕ</a:t>
            </a:r>
            <a:endParaRPr lang="en-IN" dirty="0"/>
          </a:p>
          <a:p>
            <a:r>
              <a:rPr lang="en-IN" dirty="0" err="1"/>
              <a:t>RgNm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D73DD-36CA-4109-A67E-CACA6558D78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¥ ¨u\ </a:t>
            </a:r>
            <a:r>
              <a:rPr lang="en-IN" dirty="0" err="1"/>
              <a:t>úTôÕ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júR</a:t>
            </a:r>
            <a:r>
              <a:rPr lang="en-IN" dirty="0"/>
              <a:t>¥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C054D-D946-4C3B-82B3-3D01DAB4CEB8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ÅÑm</a:t>
            </a:r>
            <a:r>
              <a:rPr lang="en-IN" dirty="0"/>
              <a:t> ×</a:t>
            </a:r>
            <a:r>
              <a:rPr lang="en-IN" dirty="0" err="1"/>
              <a:t>V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SÓ®p</a:t>
            </a:r>
            <a:endParaRPr lang="en-IN" dirty="0"/>
          </a:p>
          <a:p>
            <a:r>
              <a:rPr lang="en-IN" dirty="0" err="1"/>
              <a:t>LXeÏm</a:t>
            </a:r>
            <a:r>
              <a:rPr lang="en-IN" dirty="0"/>
              <a:t> </a:t>
            </a:r>
            <a:r>
              <a:rPr lang="en-IN" dirty="0" err="1"/>
              <a:t>YôrdûLl</a:t>
            </a:r>
            <a:r>
              <a:rPr lang="en-IN" dirty="0"/>
              <a:t> </a:t>
            </a:r>
            <a:r>
              <a:rPr lang="en-IN" dirty="0" err="1"/>
              <a:t>TP¡p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110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2020-12-04T08:01:27Z</dcterms:modified>
</cp:coreProperties>
</file>