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1" r:id="rId3"/>
    <p:sldId id="392" r:id="rId4"/>
    <p:sldId id="393" r:id="rId5"/>
    <p:sldId id="394" r:id="rId6"/>
    <p:sldId id="395" r:id="rId7"/>
    <p:sldId id="396" r:id="rId8"/>
    <p:sldId id="397" r:id="rId9"/>
    <p:sldId id="398" r:id="rId10"/>
    <p:sldId id="399" r:id="rId11"/>
    <p:sldId id="400" r:id="rId12"/>
    <p:sldId id="401" r:id="rId13"/>
    <p:sldId id="40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91" d="100"/>
          <a:sy n="91" d="100"/>
        </p:scale>
        <p:origin x="40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06-12-2020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06-12-2020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06-12-2020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06-12-2020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06-12-2020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06-12-2020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06-12-2020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06-12-2020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06-12-2020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06-12-2020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06-12-2020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06-12-2020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7F2EB0-3717-4EDA-A65E-5D379D21D71C}"/>
              </a:ext>
            </a:extLst>
          </p:cNvPr>
          <p:cNvSpPr txBox="1"/>
          <p:nvPr/>
        </p:nvSpPr>
        <p:spPr>
          <a:xfrm>
            <a:off x="0" y="5385464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úRÓeLs</a:t>
            </a:r>
            <a:r>
              <a:rPr lang="en-IN" dirty="0"/>
              <a:t> </a:t>
            </a:r>
            <a:r>
              <a:rPr lang="en-IN" dirty="0" err="1"/>
              <a:t>LiPûPÅo</a:t>
            </a:r>
            <a:r>
              <a:rPr lang="en-IN" dirty="0"/>
              <a:t> </a:t>
            </a:r>
            <a:r>
              <a:rPr lang="en-IN" dirty="0" err="1"/>
              <a:t>úRY</a:t>
            </a:r>
            <a:r>
              <a:rPr lang="en-IN" dirty="0"/>
              <a:t> úRY²u </a:t>
            </a:r>
            <a:r>
              <a:rPr lang="en-IN" dirty="0" err="1"/>
              <a:t>çV</a:t>
            </a:r>
            <a:r>
              <a:rPr lang="en-IN" dirty="0"/>
              <a:t> §</a:t>
            </a:r>
            <a:r>
              <a:rPr lang="en-IN" dirty="0" err="1"/>
              <a:t>ÚØLm</a:t>
            </a:r>
            <a:r>
              <a:rPr lang="en-IN" dirty="0"/>
              <a:t> </a:t>
            </a:r>
            <a:r>
              <a:rPr lang="en-IN" dirty="0" err="1"/>
              <a:t>LôQ</a:t>
            </a:r>
            <a:r>
              <a:rPr lang="en-IN" dirty="0"/>
              <a:t> </a:t>
            </a:r>
            <a:r>
              <a:rPr lang="en-IN" dirty="0" err="1"/>
              <a:t>úR¥ÓúYôm</a:t>
            </a:r>
            <a:r>
              <a:rPr lang="en-IN" dirty="0"/>
              <a:t> </a:t>
            </a:r>
            <a:r>
              <a:rPr lang="en-IN" dirty="0" err="1"/>
              <a:t>A§LôXúU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80A20D-6651-4BDF-B531-66BF69E72513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0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sz="4400" dirty="0" err="1"/>
              <a:t>LôûX«p</a:t>
            </a:r>
            <a:r>
              <a:rPr lang="en-IN" sz="4400" dirty="0"/>
              <a:t> </a:t>
            </a:r>
            <a:r>
              <a:rPr lang="en-IN" sz="4400" dirty="0" err="1"/>
              <a:t>vúRôj§Wd</a:t>
            </a:r>
            <a:r>
              <a:rPr lang="en-IN" sz="4400" dirty="0"/>
              <a:t> ¸Rm - </a:t>
            </a:r>
            <a:r>
              <a:rPr lang="en-IN" sz="4400" dirty="0" err="1"/>
              <a:t>CkR</a:t>
            </a:r>
            <a:endParaRPr lang="en-IN" sz="4400" dirty="0"/>
          </a:p>
          <a:p>
            <a:r>
              <a:rPr lang="pl-PL" sz="4400" dirty="0"/>
              <a:t>úYû[«p úYRj§u §Vô]m</a:t>
            </a:r>
          </a:p>
        </p:txBody>
      </p:sp>
    </p:spTree>
    <p:extLst>
      <p:ext uri="{BB962C8B-B14F-4D97-AF65-F5344CB8AC3E}">
        <p14:creationId xmlns:p14="http://schemas.microsoft.com/office/powerpoint/2010/main" val="18836225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88F35B-A196-4119-8C13-15A5250DCC13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0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sz="4400" dirty="0" err="1"/>
              <a:t>Spù_T</a:t>
            </a:r>
            <a:r>
              <a:rPr lang="en-IN" sz="4400" dirty="0"/>
              <a:t> </a:t>
            </a:r>
            <a:r>
              <a:rPr lang="en-IN" sz="4400" dirty="0" err="1"/>
              <a:t>çTm</a:t>
            </a:r>
            <a:r>
              <a:rPr lang="en-IN" sz="4400" dirty="0"/>
              <a:t> G]Õ </a:t>
            </a:r>
            <a:r>
              <a:rPr lang="en-IN" sz="4400" dirty="0" err="1"/>
              <a:t>CuTm</a:t>
            </a:r>
            <a:endParaRPr lang="en-IN" sz="4400" dirty="0"/>
          </a:p>
          <a:p>
            <a:r>
              <a:rPr lang="en-IN" sz="4400" dirty="0"/>
              <a:t>St¡¬</a:t>
            </a:r>
            <a:r>
              <a:rPr lang="en-IN" sz="4400" dirty="0" err="1"/>
              <a:t>ûVLÞm</a:t>
            </a:r>
            <a:r>
              <a:rPr lang="en-IN" sz="4400" dirty="0"/>
              <a:t> </a:t>
            </a:r>
            <a:r>
              <a:rPr lang="en-IN" sz="4400" dirty="0" err="1"/>
              <a:t>ùNnÕûZlúTu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6421423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DA50A2-C6E8-4F95-A503-8E993A3DE437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0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sz="4400" dirty="0" err="1"/>
              <a:t>LojRûW</a:t>
            </a:r>
            <a:r>
              <a:rPr lang="en-IN" sz="4400" dirty="0"/>
              <a:t> </a:t>
            </a:r>
            <a:r>
              <a:rPr lang="en-IN" sz="4400" dirty="0" err="1"/>
              <a:t>Sôu</a:t>
            </a:r>
            <a:r>
              <a:rPr lang="en-IN" sz="4400" dirty="0"/>
              <a:t> </a:t>
            </a:r>
            <a:r>
              <a:rPr lang="en-IN" sz="4400" dirty="0" err="1"/>
              <a:t>GlùTôÝÕm</a:t>
            </a:r>
            <a:r>
              <a:rPr lang="en-IN" sz="4400" dirty="0"/>
              <a:t> - Gu</a:t>
            </a:r>
          </a:p>
          <a:p>
            <a:r>
              <a:rPr lang="en-IN" sz="4400" dirty="0"/>
              <a:t>Li Øu²p ¨</a:t>
            </a:r>
            <a:r>
              <a:rPr lang="en-IN" sz="4400" dirty="0" err="1"/>
              <a:t>ßj</a:t>
            </a:r>
            <a:r>
              <a:rPr lang="en-IN" sz="4400" dirty="0"/>
              <a:t>§ </a:t>
            </a:r>
            <a:r>
              <a:rPr lang="en-IN" sz="4400" dirty="0" err="1"/>
              <a:t>úSôdL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6205545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048752-1835-4175-BABA-C4D90765825A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0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sz="4400" dirty="0" err="1"/>
              <a:t>Sôs</a:t>
            </a:r>
            <a:r>
              <a:rPr lang="en-IN" sz="4400" dirty="0"/>
              <a:t> </a:t>
            </a:r>
            <a:r>
              <a:rPr lang="en-IN" sz="4400" dirty="0" err="1"/>
              <a:t>ØÝÕm</a:t>
            </a:r>
            <a:r>
              <a:rPr lang="en-IN" sz="4400" dirty="0"/>
              <a:t> </a:t>
            </a:r>
            <a:r>
              <a:rPr lang="en-IN" sz="4400" dirty="0" err="1"/>
              <a:t>AYo</a:t>
            </a:r>
            <a:r>
              <a:rPr lang="en-IN" sz="4400" dirty="0"/>
              <a:t> ©u </a:t>
            </a:r>
            <a:r>
              <a:rPr lang="en-IN" sz="4400" dirty="0" err="1"/>
              <a:t>SPdL</a:t>
            </a:r>
            <a:endParaRPr lang="en-IN" sz="4400" dirty="0"/>
          </a:p>
          <a:p>
            <a:r>
              <a:rPr lang="en-IN" sz="4400" dirty="0" err="1"/>
              <a:t>úSoY</a:t>
            </a:r>
            <a:r>
              <a:rPr lang="en-IN" sz="4400" dirty="0"/>
              <a:t>¯ </a:t>
            </a:r>
            <a:r>
              <a:rPr lang="en-IN" sz="4400" dirty="0" err="1"/>
              <a:t>TôûRÙe</a:t>
            </a:r>
            <a:r>
              <a:rPr lang="en-IN" sz="4400" dirty="0"/>
              <a:t> </a:t>
            </a:r>
            <a:r>
              <a:rPr lang="en-IN" sz="4400" dirty="0" err="1"/>
              <a:t>Lôh¥ÓYôo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459594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0AD505-EA42-40EB-8998-E3477477E338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0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sz="4400" dirty="0" err="1"/>
              <a:t>ùNu</a:t>
            </a:r>
            <a:r>
              <a:rPr lang="en-IN" sz="4400" dirty="0"/>
              <a:t>\ </a:t>
            </a:r>
            <a:r>
              <a:rPr lang="en-IN" sz="4400" dirty="0" err="1"/>
              <a:t>Yôr</a:t>
            </a:r>
            <a:r>
              <a:rPr lang="en-IN" sz="4400" dirty="0"/>
              <a:t> </a:t>
            </a:r>
            <a:r>
              <a:rPr lang="en-IN" sz="4400" dirty="0" err="1"/>
              <a:t>Sô</a:t>
            </a:r>
            <a:r>
              <a:rPr lang="en-IN" sz="4400" dirty="0"/>
              <a:t>[</a:t>
            </a:r>
            <a:r>
              <a:rPr lang="en-IN" sz="4400" dirty="0" err="1"/>
              <a:t>ôùXpXôm</a:t>
            </a:r>
            <a:r>
              <a:rPr lang="en-IN" sz="4400" dirty="0"/>
              <a:t> </a:t>
            </a:r>
            <a:r>
              <a:rPr lang="en-IN" sz="4400" dirty="0" err="1"/>
              <a:t>LôjRôo</a:t>
            </a:r>
            <a:r>
              <a:rPr lang="en-IN" sz="4400" dirty="0"/>
              <a:t> - </a:t>
            </a:r>
            <a:r>
              <a:rPr lang="en-IN" sz="4400" dirty="0" err="1"/>
              <a:t>GkR</a:t>
            </a:r>
            <a:endParaRPr lang="en-IN" sz="4400" dirty="0"/>
          </a:p>
          <a:p>
            <a:r>
              <a:rPr lang="en-IN" sz="4400" dirty="0" err="1"/>
              <a:t>úNRØm</a:t>
            </a:r>
            <a:r>
              <a:rPr lang="en-IN" sz="4400" dirty="0"/>
              <a:t> </a:t>
            </a:r>
            <a:r>
              <a:rPr lang="en-IN" sz="4400" dirty="0" err="1"/>
              <a:t>YkRÔLôUp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B449DD-76D0-4A8A-AC27-CC12761BF96C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0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sz="4400" dirty="0" err="1"/>
              <a:t>CkRl</a:t>
            </a:r>
            <a:r>
              <a:rPr lang="en-IN" sz="4400" dirty="0"/>
              <a:t> ×Õ§]m </a:t>
            </a:r>
            <a:r>
              <a:rPr lang="en-IN" sz="4400" dirty="0" err="1"/>
              <a:t>LiPûPV</a:t>
            </a:r>
            <a:endParaRPr lang="en-IN" sz="4400" dirty="0"/>
          </a:p>
          <a:p>
            <a:r>
              <a:rPr lang="en-IN" sz="4400" dirty="0" err="1"/>
              <a:t>RkR</a:t>
            </a:r>
            <a:r>
              <a:rPr lang="en-IN" sz="4400" dirty="0"/>
              <a:t>]</a:t>
            </a:r>
            <a:r>
              <a:rPr lang="en-IN" sz="4400" dirty="0" err="1"/>
              <a:t>úW</a:t>
            </a:r>
            <a:r>
              <a:rPr lang="en-IN" sz="4400" dirty="0"/>
              <a:t> RUÕ ¡</a:t>
            </a:r>
            <a:r>
              <a:rPr lang="en-IN" sz="4400" dirty="0" err="1"/>
              <a:t>ÚûT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1CB55E-E9A4-4BA0-B985-ED74102352A6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0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sz="4400" dirty="0" err="1"/>
              <a:t>SpX</a:t>
            </a:r>
            <a:r>
              <a:rPr lang="en-IN" sz="4400" dirty="0"/>
              <a:t> </a:t>
            </a:r>
            <a:r>
              <a:rPr lang="en-IN" sz="4400" dirty="0" err="1"/>
              <a:t>ÑLm</a:t>
            </a:r>
            <a:r>
              <a:rPr lang="en-IN" sz="4400" dirty="0"/>
              <a:t> </a:t>
            </a:r>
            <a:r>
              <a:rPr lang="en-IN" sz="4400" dirty="0" err="1"/>
              <a:t>ùTXu</a:t>
            </a:r>
            <a:r>
              <a:rPr lang="en-IN" sz="4400" dirty="0"/>
              <a:t> </a:t>
            </a:r>
            <a:r>
              <a:rPr lang="en-IN" sz="4400" dirty="0" err="1"/>
              <a:t>RkÕ</a:t>
            </a:r>
            <a:r>
              <a:rPr lang="en-IN" sz="4400" dirty="0"/>
              <a:t> - Rm</a:t>
            </a:r>
          </a:p>
          <a:p>
            <a:r>
              <a:rPr lang="en-IN" sz="4400" dirty="0" err="1"/>
              <a:t>YpX</a:t>
            </a:r>
            <a:r>
              <a:rPr lang="en-IN" sz="4400" dirty="0"/>
              <a:t> </a:t>
            </a:r>
            <a:r>
              <a:rPr lang="en-IN" sz="4400" dirty="0" err="1"/>
              <a:t>Sp</a:t>
            </a:r>
            <a:r>
              <a:rPr lang="en-IN" sz="4400" dirty="0"/>
              <a:t> </a:t>
            </a:r>
            <a:r>
              <a:rPr lang="en-IN" sz="4400" dirty="0" err="1"/>
              <a:t>B®Ùm</a:t>
            </a:r>
            <a:r>
              <a:rPr lang="en-IN" sz="4400" dirty="0"/>
              <a:t> </a:t>
            </a:r>
            <a:r>
              <a:rPr lang="en-IN" sz="4400" dirty="0" err="1"/>
              <a:t>DkÕ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E86406-A626-4DBA-B5F3-F4A66DD3EECB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0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sz="4400" dirty="0" err="1"/>
              <a:t>ùYpXl</a:t>
            </a:r>
            <a:r>
              <a:rPr lang="en-IN" sz="4400" dirty="0"/>
              <a:t> ©</a:t>
            </a:r>
            <a:r>
              <a:rPr lang="en-IN" sz="4400" dirty="0" err="1"/>
              <a:t>NôûN</a:t>
            </a:r>
            <a:r>
              <a:rPr lang="en-IN" sz="4400" dirty="0"/>
              <a:t> </a:t>
            </a:r>
            <a:r>
              <a:rPr lang="en-IN" sz="4400" dirty="0" err="1"/>
              <a:t>ù_VùUÓjÕ</a:t>
            </a:r>
            <a:endParaRPr lang="en-IN" sz="4400" dirty="0"/>
          </a:p>
          <a:p>
            <a:r>
              <a:rPr lang="en-IN" sz="4400" dirty="0" err="1"/>
              <a:t>ùNôpX</a:t>
            </a:r>
            <a:r>
              <a:rPr lang="en-IN" sz="4400" dirty="0"/>
              <a:t> Rm AuùTu²úX </a:t>
            </a:r>
            <a:r>
              <a:rPr lang="en-IN" sz="4400" dirty="0" err="1"/>
              <a:t>ùTô¯kRôo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7172A1-6A8C-4917-B67E-89210A7416A2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0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sz="4400" dirty="0"/>
              <a:t>Fu </a:t>
            </a:r>
            <a:r>
              <a:rPr lang="en-IN" sz="4400" dirty="0" err="1"/>
              <a:t>EûP</a:t>
            </a:r>
            <a:r>
              <a:rPr lang="en-IN" sz="4400" dirty="0"/>
              <a:t> </a:t>
            </a:r>
            <a:r>
              <a:rPr lang="en-IN" sz="4400" dirty="0" err="1"/>
              <a:t>RkRôR¬jÕ</a:t>
            </a:r>
            <a:r>
              <a:rPr lang="en-IN" sz="4400" dirty="0"/>
              <a:t> - </a:t>
            </a:r>
            <a:r>
              <a:rPr lang="en-IN" sz="4400" dirty="0" err="1"/>
              <a:t>CkR</a:t>
            </a:r>
            <a:endParaRPr lang="en-IN" sz="4400" dirty="0"/>
          </a:p>
          <a:p>
            <a:r>
              <a:rPr lang="en-IN" sz="4400" dirty="0" err="1"/>
              <a:t>F¯Vl</a:t>
            </a:r>
            <a:r>
              <a:rPr lang="en-IN" sz="4400" dirty="0"/>
              <a:t> </a:t>
            </a:r>
            <a:r>
              <a:rPr lang="en-IN" sz="4400" dirty="0" err="1"/>
              <a:t>TôûR«p</a:t>
            </a:r>
            <a:r>
              <a:rPr lang="en-IN" sz="4400" dirty="0"/>
              <a:t> </a:t>
            </a:r>
            <a:r>
              <a:rPr lang="en-IN" sz="4400" dirty="0" err="1"/>
              <a:t>LôjÕ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7C46DA-D418-40B5-89AD-C28DFB05078D}"/>
              </a:ext>
            </a:extLst>
          </p:cNvPr>
          <p:cNvSpPr txBox="1"/>
          <p:nvPr/>
        </p:nvSpPr>
        <p:spPr>
          <a:xfrm>
            <a:off x="0" y="5398129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0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sz="4400" dirty="0" err="1"/>
              <a:t>ál©Óm</a:t>
            </a:r>
            <a:r>
              <a:rPr lang="en-IN" sz="4400" dirty="0"/>
              <a:t> </a:t>
            </a:r>
            <a:r>
              <a:rPr lang="en-IN" sz="4400" dirty="0" err="1"/>
              <a:t>úYû</a:t>
            </a:r>
            <a:r>
              <a:rPr lang="en-IN" sz="4400" dirty="0"/>
              <a:t>[ </a:t>
            </a:r>
            <a:r>
              <a:rPr lang="en-IN" sz="4400" dirty="0" err="1"/>
              <a:t>ùN</a:t>
            </a:r>
            <a:r>
              <a:rPr lang="en-IN" sz="4400" dirty="0"/>
              <a:t>® </a:t>
            </a:r>
            <a:r>
              <a:rPr lang="en-IN" sz="4400" dirty="0" err="1"/>
              <a:t>ùLôÓjÕ</a:t>
            </a:r>
            <a:endParaRPr lang="en-IN" sz="4400" dirty="0"/>
          </a:p>
          <a:p>
            <a:r>
              <a:rPr lang="en-IN" sz="4400" dirty="0" err="1"/>
              <a:t>úLh¥Óm</a:t>
            </a:r>
            <a:r>
              <a:rPr lang="en-IN" sz="4400" dirty="0"/>
              <a:t> </a:t>
            </a:r>
            <a:r>
              <a:rPr lang="en-IN" sz="4400" dirty="0" err="1"/>
              <a:t>VôûYÙm</a:t>
            </a:r>
            <a:r>
              <a:rPr lang="en-IN" sz="4400" dirty="0"/>
              <a:t> </a:t>
            </a:r>
            <a:r>
              <a:rPr lang="en-IN" sz="4400" dirty="0" err="1"/>
              <a:t>DkR</a:t>
            </a:r>
            <a:r>
              <a:rPr lang="en-IN" sz="4400" dirty="0"/>
              <a:t>]</a:t>
            </a:r>
            <a:r>
              <a:rPr lang="en-IN" sz="4400" dirty="0" err="1"/>
              <a:t>úW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0372F9-D0AB-4786-B353-F201209D889C}"/>
              </a:ext>
            </a:extLst>
          </p:cNvPr>
          <p:cNvSpPr txBox="1"/>
          <p:nvPr/>
        </p:nvSpPr>
        <p:spPr>
          <a:xfrm>
            <a:off x="-1" y="5406356"/>
            <a:ext cx="12192001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0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sz="4400" dirty="0" err="1"/>
              <a:t>ËYàm</a:t>
            </a:r>
            <a:r>
              <a:rPr lang="en-IN" sz="4400" dirty="0"/>
              <a:t> Es[ </a:t>
            </a:r>
            <a:r>
              <a:rPr lang="en-IN" sz="4400" dirty="0" err="1"/>
              <a:t>Sôù</a:t>
            </a:r>
            <a:r>
              <a:rPr lang="en-IN" sz="4400" dirty="0"/>
              <a:t>[</a:t>
            </a:r>
            <a:r>
              <a:rPr lang="en-IN" sz="4400" dirty="0" err="1"/>
              <a:t>pXôm</a:t>
            </a:r>
            <a:r>
              <a:rPr lang="en-IN" sz="4400" dirty="0"/>
              <a:t> - Gu</a:t>
            </a:r>
          </a:p>
          <a:p>
            <a:r>
              <a:rPr lang="da-DK" sz="4400" dirty="0"/>
              <a:t>úRYû]d ¸ojR]m Ti¦</a:t>
            </a:r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167E9E-01A9-4CDD-844B-896ED4D810B6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0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sz="4400" dirty="0" err="1"/>
              <a:t>KûNÙs</a:t>
            </a:r>
            <a:r>
              <a:rPr lang="en-IN" sz="4400" dirty="0"/>
              <a:t>[ </a:t>
            </a:r>
            <a:r>
              <a:rPr lang="en-IN" sz="4400" dirty="0" err="1"/>
              <a:t>ûLjRô</a:t>
            </a:r>
            <a:r>
              <a:rPr lang="en-IN" sz="4400" dirty="0"/>
              <a:t>[</a:t>
            </a:r>
            <a:r>
              <a:rPr lang="en-IN" sz="4400" dirty="0" err="1"/>
              <a:t>júRôúP</a:t>
            </a:r>
            <a:endParaRPr lang="en-IN" sz="4400" dirty="0"/>
          </a:p>
          <a:p>
            <a:r>
              <a:rPr lang="en-IN" sz="4400" dirty="0" err="1"/>
              <a:t>úSNnVô</a:t>
            </a:r>
            <a:r>
              <a:rPr lang="en-IN" sz="4400" dirty="0"/>
              <a:t> </a:t>
            </a:r>
            <a:r>
              <a:rPr lang="en-IN" sz="4400" dirty="0" err="1"/>
              <a:t>CúVÑûY</a:t>
            </a:r>
            <a:r>
              <a:rPr lang="en-IN" sz="4400" dirty="0"/>
              <a:t> </a:t>
            </a:r>
            <a:r>
              <a:rPr lang="en-IN" sz="4400" dirty="0" err="1"/>
              <a:t>vúRôjR¬lúTôm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29640808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1475</TotalTime>
  <Words>172</Words>
  <Application>Microsoft Office PowerPoint</Application>
  <PresentationFormat>Widescreen</PresentationFormat>
  <Paragraphs>25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64</cp:revision>
  <dcterms:created xsi:type="dcterms:W3CDTF">2019-11-02T16:27:41Z</dcterms:created>
  <dcterms:modified xsi:type="dcterms:W3CDTF">2020-12-06T05:29:33Z</dcterms:modified>
</cp:coreProperties>
</file>