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2F421-F747-451F-99CF-4624C42A509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úUnlTWôn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ôúW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Rôrf</a:t>
            </a:r>
            <a:r>
              <a:rPr lang="en-IN" dirty="0"/>
              <a:t>£ </a:t>
            </a:r>
            <a:r>
              <a:rPr lang="en-IN" dirty="0" err="1"/>
              <a:t>AûPúVu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D6D6D-75BD-4556-A4C2-92F286ACCCF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Åh¥p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L°l×Pu</a:t>
            </a:r>
            <a:r>
              <a:rPr lang="en-IN" dirty="0"/>
              <a:t> </a:t>
            </a:r>
            <a:r>
              <a:rPr lang="en-IN" dirty="0" err="1"/>
              <a:t>Õ§jÕ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SôhL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¨</a:t>
            </a:r>
            <a:r>
              <a:rPr lang="en-IN" dirty="0" err="1"/>
              <a:t>ûXj§ÚlúTu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B95FD-8402-4664-9D31-09ACF6D7F8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]l ×</a:t>
            </a:r>
            <a:r>
              <a:rPr lang="en-IN" dirty="0" err="1"/>
              <a:t>pÛs</a:t>
            </a:r>
            <a:r>
              <a:rPr lang="en-IN" dirty="0"/>
              <a:t>[ </a:t>
            </a:r>
            <a:r>
              <a:rPr lang="en-IN" dirty="0" err="1"/>
              <a:t>CPeL°p</a:t>
            </a:r>
            <a:r>
              <a:rPr lang="en-IN" dirty="0"/>
              <a:t> </a:t>
            </a:r>
            <a:r>
              <a:rPr lang="en-IN" dirty="0" err="1"/>
              <a:t>úUnjÕ</a:t>
            </a:r>
            <a:endParaRPr lang="en-IN" dirty="0"/>
          </a:p>
          <a:p>
            <a:r>
              <a:rPr lang="en-IN" dirty="0" err="1"/>
              <a:t>AUokR</a:t>
            </a:r>
            <a:r>
              <a:rPr lang="en-IN" dirty="0"/>
              <a:t> Ri½WiûP </a:t>
            </a:r>
            <a:r>
              <a:rPr lang="en-IN" dirty="0" err="1"/>
              <a:t>SPjÕ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912EF-9897-4D01-9E5D-D73B239924D7}"/>
              </a:ext>
            </a:extLst>
          </p:cNvPr>
          <p:cNvSpPr txBox="1"/>
          <p:nvPr/>
        </p:nvSpPr>
        <p:spPr>
          <a:xfrm>
            <a:off x="-1" y="5406356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BjÕUôûYj</a:t>
            </a:r>
            <a:r>
              <a:rPr lang="en-IN" dirty="0"/>
              <a:t> </a:t>
            </a:r>
            <a:r>
              <a:rPr lang="en-IN" dirty="0" err="1"/>
              <a:t>úRtßm</a:t>
            </a:r>
            <a:r>
              <a:rPr lang="en-IN" dirty="0"/>
              <a:t> </a:t>
            </a:r>
            <a:r>
              <a:rPr lang="en-IN" dirty="0" err="1"/>
              <a:t>úSNùWuû</a:t>
            </a:r>
            <a:r>
              <a:rPr lang="en-IN" dirty="0"/>
              <a:t>] - Rm</a:t>
            </a:r>
          </a:p>
          <a:p>
            <a:r>
              <a:rPr lang="en-IN" dirty="0"/>
              <a:t>B]</a:t>
            </a:r>
            <a:r>
              <a:rPr lang="en-IN" dirty="0" err="1"/>
              <a:t>kRjRôp</a:t>
            </a:r>
            <a:r>
              <a:rPr lang="en-IN" dirty="0"/>
              <a:t> ¨û\d¡\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A0A90-B93B-4D9B-957E-713BDB8CE1B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U¡ûU«u</a:t>
            </a:r>
            <a:r>
              <a:rPr lang="en-IN" dirty="0"/>
              <a:t> SôUj§²ªjRm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/>
              <a:t>Rm ¿§«u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SPjÕ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56683-0D1A-400A-B84C-677F6C33D4B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UWQl</a:t>
            </a:r>
            <a:r>
              <a:rPr lang="en-IN" dirty="0"/>
              <a:t> Ts[</a:t>
            </a:r>
            <a:r>
              <a:rPr lang="en-IN" dirty="0" err="1"/>
              <a:t>jRôd¡p</a:t>
            </a:r>
            <a:r>
              <a:rPr lang="en-IN" dirty="0"/>
              <a:t> </a:t>
            </a:r>
            <a:r>
              <a:rPr lang="en-IN" dirty="0" err="1"/>
              <a:t>SPk</a:t>
            </a:r>
            <a:r>
              <a:rPr lang="en-IN" dirty="0"/>
              <a:t>§¥</a:t>
            </a:r>
            <a:r>
              <a:rPr lang="en-IN" dirty="0" err="1"/>
              <a:t>àm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GlùTÚm</a:t>
            </a:r>
            <a:r>
              <a:rPr lang="en-IN" dirty="0"/>
              <a:t> ¾eÏdÏm </a:t>
            </a:r>
            <a:r>
              <a:rPr lang="en-IN" dirty="0" err="1"/>
              <a:t>AgúNu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ABFF6-951B-42F8-92CC-C734B6E9FA4A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ôùPußm</a:t>
            </a:r>
            <a:r>
              <a:rPr lang="en-IN" dirty="0"/>
              <a:t> </a:t>
            </a:r>
            <a:r>
              <a:rPr lang="en-IN" dirty="0" err="1"/>
              <a:t>CÚlTRôúX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úLôÛm</a:t>
            </a:r>
            <a:r>
              <a:rPr lang="en-IN" dirty="0"/>
              <a:t> </a:t>
            </a:r>
            <a:r>
              <a:rPr lang="en-IN" dirty="0" err="1"/>
              <a:t>R¥Ùm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úRt±ÓúU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96F3C-6415-41F8-B7F3-9C688AC439D4}"/>
              </a:ext>
            </a:extLst>
          </p:cNvPr>
          <p:cNvSpPr txBox="1"/>
          <p:nvPr/>
        </p:nvSpPr>
        <p:spPr>
          <a:xfrm>
            <a:off x="-1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NjÕÚdLs</a:t>
            </a:r>
            <a:r>
              <a:rPr lang="en-IN" dirty="0"/>
              <a:t> </a:t>
            </a:r>
            <a:r>
              <a:rPr lang="en-IN" dirty="0" err="1"/>
              <a:t>Øu©p</a:t>
            </a:r>
            <a:r>
              <a:rPr lang="en-IN" dirty="0"/>
              <a:t> G]</a:t>
            </a:r>
            <a:r>
              <a:rPr lang="en-IN" dirty="0" err="1"/>
              <a:t>dLôLúY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Tk§ùVôu</a:t>
            </a:r>
            <a:r>
              <a:rPr lang="en-IN" dirty="0"/>
              <a:t>\</a:t>
            </a:r>
            <a:r>
              <a:rPr lang="en-IN" dirty="0" err="1"/>
              <a:t>ôVjRg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D7F5-295E-4D93-A7A8-68F20867EB1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Rm </a:t>
            </a:r>
            <a:r>
              <a:rPr lang="en-IN" dirty="0" err="1"/>
              <a:t>GiùQVôp</a:t>
            </a:r>
            <a:r>
              <a:rPr lang="en-IN" dirty="0"/>
              <a:t> </a:t>
            </a:r>
            <a:r>
              <a:rPr lang="en-IN" dirty="0" err="1"/>
              <a:t>A©ú</a:t>
            </a:r>
            <a:r>
              <a:rPr lang="en-IN" dirty="0"/>
              <a:t>`¡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Tôj§Wm</a:t>
            </a:r>
            <a:r>
              <a:rPr lang="en-IN" dirty="0"/>
              <a:t> ¨Wm© </a:t>
            </a:r>
            <a:r>
              <a:rPr lang="en-IN" dirty="0" err="1"/>
              <a:t>Y¯Vf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DB14-A4A5-4FAB-9832-B7152005883B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Gu²p Es[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YûWÙm</a:t>
            </a:r>
            <a:r>
              <a:rPr lang="en-IN" dirty="0"/>
              <a:t>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SuûU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ùRôPÚm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168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2020-12-04T09:18:09Z</dcterms:modified>
</cp:coreProperties>
</file>