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149B5-4A70-439C-96B2-8650B3DBC034}"/>
              </a:ext>
            </a:extLst>
          </p:cNvPr>
          <p:cNvSpPr txBox="1"/>
          <p:nvPr/>
        </p:nvSpPr>
        <p:spPr>
          <a:xfrm>
            <a:off x="0" y="5397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úRYôh¥u</a:t>
            </a:r>
            <a:r>
              <a:rPr lang="en-IN" dirty="0"/>
              <a:t> §Ú </a:t>
            </a:r>
            <a:r>
              <a:rPr lang="en-IN" dirty="0" err="1"/>
              <a:t>WjRjRôp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ÑjRUô¡ú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264F-F01C-4451-8809-1BABACFF8B1B}"/>
              </a:ext>
            </a:extLst>
          </p:cNvPr>
          <p:cNvSpPr txBox="1"/>
          <p:nvPr/>
        </p:nvSpPr>
        <p:spPr>
          <a:xfrm>
            <a:off x="0" y="53978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éúXôL</a:t>
            </a:r>
            <a:r>
              <a:rPr lang="en-IN" dirty="0"/>
              <a:t> </a:t>
            </a:r>
            <a:r>
              <a:rPr lang="en-IN" dirty="0" err="1"/>
              <a:t>ÑLm</a:t>
            </a:r>
            <a:r>
              <a:rPr lang="en-IN" dirty="0"/>
              <a:t> </a:t>
            </a:r>
            <a:r>
              <a:rPr lang="en-IN" dirty="0" err="1"/>
              <a:t>Rs°ú</a:t>
            </a:r>
            <a:r>
              <a:rPr lang="en-IN" dirty="0"/>
              <a:t>]u</a:t>
            </a:r>
          </a:p>
          <a:p>
            <a:r>
              <a:rPr lang="en-IN" dirty="0" err="1"/>
              <a:t>ùUn</a:t>
            </a:r>
            <a:r>
              <a:rPr lang="en-IN" dirty="0"/>
              <a:t> </a:t>
            </a:r>
            <a:r>
              <a:rPr lang="en-IN" dirty="0" err="1"/>
              <a:t>Tôd¡Vm</a:t>
            </a:r>
            <a:r>
              <a:rPr lang="en-IN" dirty="0"/>
              <a:t> </a:t>
            </a:r>
            <a:r>
              <a:rPr lang="en-IN" dirty="0" err="1"/>
              <a:t>LiÓ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1B847-C0E0-4ACB-A26F-9DE4703F886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SL¬p</a:t>
            </a:r>
            <a:r>
              <a:rPr lang="en-IN" dirty="0"/>
              <a:t> </a:t>
            </a:r>
            <a:r>
              <a:rPr lang="en-IN" dirty="0" err="1"/>
              <a:t>úNokÕ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 err="1"/>
              <a:t>Wô_u</a:t>
            </a:r>
            <a:r>
              <a:rPr lang="en-IN" dirty="0"/>
              <a:t> </a:t>
            </a:r>
            <a:r>
              <a:rPr lang="en-IN" dirty="0" err="1"/>
              <a:t>ØLeLiÓ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Nk</a:t>
            </a:r>
            <a:r>
              <a:rPr lang="en-IN" sz="4000" dirty="0" err="1">
                <a:latin typeface="Tamil Bible" pitchFamily="2" charset="0"/>
              </a:rPr>
              <a:t>Njh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pg;N</a:t>
            </a:r>
            <a:r>
              <a:rPr lang="en-IN" dirty="0" err="1"/>
              <a:t>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AABDD-5824-4223-8CAB-A1124597FF7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CWjRj§u</a:t>
            </a:r>
            <a:r>
              <a:rPr lang="en-IN" dirty="0"/>
              <a:t> TX]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YôÝúYu</a:t>
            </a:r>
            <a:r>
              <a:rPr lang="en-IN" dirty="0"/>
              <a:t> </a:t>
            </a:r>
            <a:r>
              <a:rPr lang="en-IN" dirty="0" err="1"/>
              <a:t>ùNôodLj§p</a:t>
            </a:r>
            <a:endParaRPr lang="en-IN" dirty="0"/>
          </a:p>
          <a:p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úLô</a:t>
            </a:r>
            <a:r>
              <a:rPr lang="en-IN" dirty="0"/>
              <a:t>¥ </a:t>
            </a:r>
            <a:r>
              <a:rPr lang="en-IN" dirty="0" err="1"/>
              <a:t>ÙLeL</a:t>
            </a:r>
            <a:r>
              <a:rPr lang="en-IN" dirty="0"/>
              <a:t>[</a:t>
            </a:r>
            <a:r>
              <a:rPr lang="en-IN" dirty="0" err="1"/>
              <a:t>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E528-89D0-4F75-A12C-0E1DAF3F6FBB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Uú</a:t>
            </a:r>
            <a:r>
              <a:rPr lang="en-IN" dirty="0"/>
              <a:t>]</a:t>
            </a:r>
            <a:r>
              <a:rPr lang="en-IN" dirty="0" err="1"/>
              <a:t>ôLWUôm</a:t>
            </a:r>
            <a:r>
              <a:rPr lang="en-IN" dirty="0"/>
              <a:t> ºúVô²p -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úNÚúYu</a:t>
            </a:r>
            <a:endParaRPr lang="en-IN" dirty="0"/>
          </a:p>
          <a:p>
            <a:r>
              <a:rPr lang="en-IN" dirty="0"/>
              <a:t>¡</a:t>
            </a:r>
            <a:r>
              <a:rPr lang="en-IN" dirty="0" err="1"/>
              <a:t>úXNm</a:t>
            </a:r>
            <a:r>
              <a:rPr lang="en-IN" dirty="0"/>
              <a:t> </a:t>
            </a:r>
            <a:r>
              <a:rPr lang="en-IN" dirty="0" err="1"/>
              <a:t>Øtßm</a:t>
            </a:r>
            <a:r>
              <a:rPr lang="en-IN" dirty="0"/>
              <a:t> ¿</a:t>
            </a:r>
            <a:r>
              <a:rPr lang="en-IN" dirty="0" err="1"/>
              <a:t>e¡lúTôm</a:t>
            </a:r>
            <a:r>
              <a:rPr lang="en-IN" dirty="0"/>
              <a:t> - </a:t>
            </a:r>
            <a:r>
              <a:rPr lang="en-IN" dirty="0" err="1"/>
              <a:t>Aq®PúULúY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E1947-832C-4BD8-856F-47B33B21B2A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ùTt±ÓúY</a:t>
            </a:r>
            <a:r>
              <a:rPr lang="en-IN" dirty="0"/>
              <a:t>]</a:t>
            </a:r>
            <a:r>
              <a:rPr lang="en-IN" dirty="0" err="1"/>
              <a:t>eúL</a:t>
            </a:r>
            <a:endParaRPr lang="en-IN" dirty="0"/>
          </a:p>
          <a:p>
            <a:r>
              <a:rPr lang="en-IN" dirty="0" err="1"/>
              <a:t>NjÕÚ</a:t>
            </a:r>
            <a:r>
              <a:rPr lang="en-IN" dirty="0"/>
              <a:t> </a:t>
            </a:r>
            <a:r>
              <a:rPr lang="en-IN" dirty="0" err="1"/>
              <a:t>YkRûRd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B29AD-9431-4713-903D-75CE08A3E40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áÓúU</a:t>
            </a:r>
            <a:r>
              <a:rPr lang="en-IN" dirty="0"/>
              <a:t> ¸</a:t>
            </a:r>
            <a:r>
              <a:rPr lang="en-IN" dirty="0" err="1"/>
              <a:t>ReLs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pl-PL" dirty="0"/>
              <a:t>Wô_u CúVÑ®u NêLm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8150-E78F-4B67-AC6F-1A3C2EB18CD3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ÑjR</a:t>
            </a:r>
            <a:r>
              <a:rPr lang="en-IN" dirty="0"/>
              <a:t> </a:t>
            </a:r>
            <a:r>
              <a:rPr lang="en-IN" dirty="0" err="1"/>
              <a:t>WjRjRôp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5E620-75F6-4EC6-87A4-6446F9A05CC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WhNLô</a:t>
            </a:r>
            <a:r>
              <a:rPr lang="en-IN" dirty="0"/>
              <a:t> Õ§ </a:t>
            </a:r>
            <a:r>
              <a:rPr lang="en-IN" dirty="0" err="1"/>
              <a:t>EUdùLußm</a:t>
            </a:r>
            <a:endParaRPr lang="en-IN" dirty="0"/>
          </a:p>
          <a:p>
            <a:r>
              <a:rPr lang="en-IN" dirty="0" err="1"/>
              <a:t>úNt±p</a:t>
            </a:r>
            <a:r>
              <a:rPr lang="en-IN" dirty="0"/>
              <a:t> ¨</a:t>
            </a:r>
            <a:r>
              <a:rPr lang="en-IN" dirty="0" err="1"/>
              <a:t>uù</a:t>
            </a:r>
            <a:r>
              <a:rPr lang="en-IN" dirty="0"/>
              <a:t>\</a:t>
            </a:r>
            <a:r>
              <a:rPr lang="en-IN" dirty="0" err="1"/>
              <a:t>uû</a:t>
            </a:r>
            <a:r>
              <a:rPr lang="en-IN" dirty="0"/>
              <a:t>] ¿o </a:t>
            </a:r>
            <a:r>
              <a:rPr lang="en-IN" dirty="0" err="1"/>
              <a:t>ÁhùPÓjR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4416C-06B5-4A37-A32E-833C99710A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Õ§lúTu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BÙs </a:t>
            </a:r>
            <a:r>
              <a:rPr lang="en-IN" dirty="0" err="1"/>
              <a:t>ØÝYÕm</a:t>
            </a:r>
            <a:endParaRPr lang="en-IN" dirty="0"/>
          </a:p>
          <a:p>
            <a:r>
              <a:rPr lang="en-IN" dirty="0" err="1"/>
              <a:t>Su±úVôP</a:t>
            </a:r>
            <a:r>
              <a:rPr lang="en-IN" dirty="0"/>
              <a:t>¥ </a:t>
            </a:r>
            <a:r>
              <a:rPr lang="en-IN" dirty="0" err="1"/>
              <a:t>T¦kÕ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BFE53-C361-4261-B33F-B7821EE0F391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</a:t>
            </a:r>
            <a:r>
              <a:rPr lang="en-IN" sz="4000" dirty="0" err="1">
                <a:latin typeface="Tamil Bible" pitchFamily="2" charset="0"/>
              </a:rPr>
              <a:t>Njh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pj;Jk;i</a:t>
            </a:r>
            <a:r>
              <a:rPr lang="en-IN" dirty="0" err="1"/>
              <a:t>Ul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úVôu</a:t>
            </a:r>
            <a:r>
              <a:rPr lang="en-IN" dirty="0"/>
              <a:t> </a:t>
            </a:r>
            <a:r>
              <a:rPr lang="en-IN" dirty="0" err="1"/>
              <a:t>Vôj§ûW«p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77871-CB5A-4CD7-96C4-62859F096446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TkRVl</a:t>
            </a:r>
            <a:r>
              <a:rPr lang="en-IN" dirty="0"/>
              <a:t> </a:t>
            </a:r>
            <a:r>
              <a:rPr lang="en-IN" dirty="0" err="1"/>
              <a:t>ùTôÚs</a:t>
            </a:r>
            <a:r>
              <a:rPr lang="en-IN" dirty="0"/>
              <a:t> </a:t>
            </a:r>
            <a:r>
              <a:rPr lang="en-IN" dirty="0" err="1"/>
              <a:t>ùTt±P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Øk</a:t>
            </a:r>
            <a:r>
              <a:rPr lang="en-IN" dirty="0"/>
              <a:t>§ </a:t>
            </a:r>
            <a:r>
              <a:rPr lang="en-IN" dirty="0" err="1"/>
              <a:t>H¡ú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40A8B-3CF8-4636-B4F2-C310D56CED0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ûPdÏm</a:t>
            </a:r>
            <a:r>
              <a:rPr lang="en-IN" dirty="0"/>
              <a:t> ¨</a:t>
            </a:r>
            <a:r>
              <a:rPr lang="en-IN" dirty="0" err="1"/>
              <a:t>fNVm</a:t>
            </a:r>
            <a:r>
              <a:rPr lang="en-IN" dirty="0"/>
              <a:t> ¡</a:t>
            </a:r>
            <a:r>
              <a:rPr lang="en-IN" dirty="0" err="1"/>
              <a:t>ÃPùU</a:t>
            </a:r>
            <a:r>
              <a:rPr lang="en-IN" dirty="0"/>
              <a:t>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 err="1"/>
              <a:t>NjÕÚdL</a:t>
            </a:r>
            <a:r>
              <a:rPr lang="en-IN" dirty="0"/>
              <a:t>[</a:t>
            </a:r>
            <a:r>
              <a:rPr lang="en-IN" dirty="0" err="1"/>
              <a:t>ûRd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08F39-6108-418C-9311-3D280ABC8DF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LojRu</a:t>
            </a:r>
            <a:r>
              <a:rPr lang="en-IN" dirty="0"/>
              <a:t> </a:t>
            </a:r>
            <a:r>
              <a:rPr lang="en-IN" dirty="0" err="1"/>
              <a:t>ûL«p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ùTßúYu</a:t>
            </a:r>
            <a:endParaRPr lang="en-IN" dirty="0"/>
          </a:p>
          <a:p>
            <a:r>
              <a:rPr lang="pl-PL" dirty="0"/>
              <a:t>çRo áhPj§u Uj§«p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D804B-42C7-4415-85EB-FAF2D2CC70D2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Tôd¡Vm</a:t>
            </a:r>
            <a:r>
              <a:rPr lang="en-IN" dirty="0"/>
              <a:t> ¨û]</a:t>
            </a:r>
            <a:r>
              <a:rPr lang="en-IN" dirty="0" err="1"/>
              <a:t>dûL«p</a:t>
            </a:r>
            <a:endParaRPr lang="en-IN" dirty="0"/>
          </a:p>
          <a:p>
            <a:r>
              <a:rPr lang="en-IN" dirty="0" err="1"/>
              <a:t>Guàs</a:t>
            </a:r>
            <a:r>
              <a:rPr lang="en-IN" dirty="0"/>
              <a:t>[m </a:t>
            </a:r>
            <a:r>
              <a:rPr lang="en-IN" dirty="0" err="1"/>
              <a:t>ÕsÞúR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228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2020-12-06T05:30:37Z</dcterms:modified>
</cp:coreProperties>
</file>