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96785-F0F8-4DAA-9C9D-1089E04A9817}"/>
              </a:ext>
            </a:extLst>
          </p:cNvPr>
          <p:cNvSpPr txBox="1"/>
          <p:nvPr/>
        </p:nvSpPr>
        <p:spPr>
          <a:xfrm>
            <a:off x="0" y="540208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(2) </a:t>
            </a:r>
            <a:r>
              <a:rPr lang="en-IN" dirty="0" err="1"/>
              <a:t>Wô_ô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(2) </a:t>
            </a:r>
            <a:r>
              <a:rPr lang="en-IN" dirty="0" err="1"/>
              <a:t>SôRô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BF1AB-7275-4D6C-9618-B321E079571A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úSN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G]</a:t>
            </a:r>
            <a:r>
              <a:rPr lang="en-IN" dirty="0" err="1"/>
              <a:t>dùLpXôúU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BùUu</a:t>
            </a:r>
            <a:r>
              <a:rPr lang="en-IN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04F70-998C-4A0A-98D1-BE4912BBC84D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úTôdÏYôo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NôTeLs</a:t>
            </a:r>
            <a:r>
              <a:rPr lang="en-IN" dirty="0"/>
              <a:t> ¿</a:t>
            </a:r>
            <a:r>
              <a:rPr lang="en-IN" dirty="0" err="1"/>
              <a:t>dÏYôo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4D55-6909-464F-8C1A-F92B21CAA2FD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úSNúW</a:t>
            </a:r>
            <a:endParaRPr lang="en-IN" dirty="0"/>
          </a:p>
          <a:p>
            <a:r>
              <a:rPr lang="en-IN" dirty="0" err="1"/>
              <a:t>CûQVt</a:t>
            </a:r>
            <a:r>
              <a:rPr lang="en-IN" dirty="0"/>
              <a:t>\ Gu </a:t>
            </a:r>
            <a:r>
              <a:rPr lang="en-IN" dirty="0" err="1"/>
              <a:t>HÑúY</a:t>
            </a:r>
            <a:r>
              <a:rPr lang="en-IN" dirty="0"/>
              <a:t> </a:t>
            </a:r>
            <a:r>
              <a:rPr lang="en-IN" dirty="0" err="1"/>
              <a:t>BùUu</a:t>
            </a:r>
            <a:r>
              <a:rPr lang="en-IN" dirty="0"/>
              <a:t> (2) </a:t>
            </a:r>
            <a:r>
              <a:rPr lang="en-IN" dirty="0" err="1"/>
              <a:t>CúVÑ</a:t>
            </a:r>
            <a:r>
              <a:rPr lang="en-IN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594B7-4F40-4BBD-92C5-11070827E18C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¿N </a:t>
            </a:r>
            <a:r>
              <a:rPr lang="en-IN" dirty="0" err="1"/>
              <a:t>Tô®ûV</a:t>
            </a:r>
            <a:r>
              <a:rPr lang="en-IN" dirty="0"/>
              <a:t> </a:t>
            </a:r>
            <a:r>
              <a:rPr lang="en-IN" dirty="0" err="1"/>
              <a:t>úS£jRôo</a:t>
            </a:r>
            <a:endParaRPr lang="en-IN" dirty="0"/>
          </a:p>
          <a:p>
            <a:r>
              <a:rPr lang="es-ES" dirty="0" err="1"/>
              <a:t>SôN</a:t>
            </a:r>
            <a:r>
              <a:rPr lang="es-ES" dirty="0"/>
              <a:t> Y¯«²uß </a:t>
            </a:r>
            <a:r>
              <a:rPr lang="es-ES" dirty="0" err="1"/>
              <a:t>Áh¥hPôo</a:t>
            </a:r>
            <a:r>
              <a:rPr lang="es-ES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D792F-E8D6-4BEF-8B5C-492CB1F9157A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úSNLWm</a:t>
            </a:r>
            <a:r>
              <a:rPr lang="en-IN" dirty="0"/>
              <a:t> ¿h¥ </a:t>
            </a:r>
            <a:r>
              <a:rPr lang="en-IN" dirty="0" err="1"/>
              <a:t>LôjRôúW</a:t>
            </a:r>
            <a:endParaRPr lang="en-IN" dirty="0"/>
          </a:p>
          <a:p>
            <a:r>
              <a:rPr lang="en-IN" dirty="0" err="1"/>
              <a:t>CûQVt</a:t>
            </a:r>
            <a:r>
              <a:rPr lang="en-IN" dirty="0"/>
              <a:t>\ Gu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KNu</a:t>
            </a:r>
            <a:r>
              <a:rPr lang="en-IN" dirty="0"/>
              <a:t>]ô </a:t>
            </a:r>
            <a:r>
              <a:rPr lang="en-IN" dirty="0" err="1"/>
              <a:t>CúVÑ</a:t>
            </a:r>
            <a:r>
              <a:rPr lang="en-IN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79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2020-12-04T10:10:39Z</dcterms:modified>
</cp:coreProperties>
</file>