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9E74E-4BB7-412D-BC15-4307B1E3828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</a:t>
            </a:r>
            <a:r>
              <a:rPr lang="en-IN" dirty="0" err="1"/>
              <a:t>RôÜdÏ</a:t>
            </a:r>
            <a:r>
              <a:rPr lang="en-IN" dirty="0"/>
              <a:t> </a:t>
            </a:r>
            <a:r>
              <a:rPr lang="en-IN" dirty="0" err="1"/>
              <a:t>vúRôj§Wm</a:t>
            </a:r>
            <a:r>
              <a:rPr lang="en-IN" dirty="0"/>
              <a:t> - </a:t>
            </a:r>
            <a:r>
              <a:rPr lang="en-IN" dirty="0" err="1"/>
              <a:t>úRY</a:t>
            </a:r>
            <a:endParaRPr lang="en-IN" dirty="0"/>
          </a:p>
          <a:p>
            <a:r>
              <a:rPr lang="en-IN" dirty="0" err="1"/>
              <a:t>ÏUôWàdÏ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C3A3F-BCD8-449B-958D-9B26CF2939B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YÚdÏ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  <a:p>
            <a:r>
              <a:rPr lang="en-IN" dirty="0" err="1"/>
              <a:t>Cußm</a:t>
            </a:r>
            <a:r>
              <a:rPr lang="en-IN" dirty="0"/>
              <a:t> </a:t>
            </a:r>
            <a:r>
              <a:rPr lang="en-IN" dirty="0" err="1"/>
              <a:t>GußúU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24C92-0268-45E3-9F77-254928D65210}"/>
              </a:ext>
            </a:extLst>
          </p:cNvPr>
          <p:cNvSpPr txBox="1"/>
          <p:nvPr/>
        </p:nvSpPr>
        <p:spPr>
          <a:xfrm>
            <a:off x="0" y="54058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</a:t>
            </a:r>
            <a:r>
              <a:rPr lang="en-IN" dirty="0"/>
              <a:t> TôWj§²uß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Áh¥hPôo</a:t>
            </a:r>
            <a:endParaRPr lang="en-IN" dirty="0"/>
          </a:p>
          <a:p>
            <a:r>
              <a:rPr lang="en-IN" dirty="0" err="1"/>
              <a:t>NôT</a:t>
            </a:r>
            <a:r>
              <a:rPr lang="en-IN" dirty="0"/>
              <a:t> YpXûU«²uß </a:t>
            </a:r>
            <a:r>
              <a:rPr lang="en-IN" dirty="0" err="1"/>
              <a:t>Guû</a:t>
            </a:r>
            <a:r>
              <a:rPr lang="en-IN" dirty="0"/>
              <a:t>]d </a:t>
            </a:r>
            <a:r>
              <a:rPr lang="en-IN" dirty="0" err="1"/>
              <a:t>Lôj§hPôo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2BEAF-9E1D-49E6-B930-1522C0B2E123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 ×</a:t>
            </a:r>
            <a:r>
              <a:rPr lang="en-IN" dirty="0" err="1"/>
              <a:t>jRLj§p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úTo</a:t>
            </a:r>
            <a:r>
              <a:rPr lang="en-IN" dirty="0"/>
              <a:t> </a:t>
            </a:r>
            <a:r>
              <a:rPr lang="en-IN" dirty="0" err="1"/>
              <a:t>GÝRúY</a:t>
            </a:r>
            <a:r>
              <a:rPr lang="en-IN" dirty="0"/>
              <a:t> - Rm</a:t>
            </a:r>
          </a:p>
          <a:p>
            <a:r>
              <a:rPr lang="en-IN" dirty="0" err="1"/>
              <a:t>ËYû</a:t>
            </a:r>
            <a:r>
              <a:rPr lang="en-IN" dirty="0"/>
              <a:t>]d </a:t>
            </a:r>
            <a:r>
              <a:rPr lang="en-IN" dirty="0" err="1"/>
              <a:t>LpYô</a:t>
            </a:r>
            <a:r>
              <a:rPr lang="en-IN" dirty="0"/>
              <a:t>¬«</a:t>
            </a:r>
            <a:r>
              <a:rPr lang="en-IN" dirty="0" err="1"/>
              <a:t>úX</a:t>
            </a:r>
            <a:r>
              <a:rPr lang="en-IN" dirty="0"/>
              <a:t> Ft±®</a:t>
            </a:r>
            <a:r>
              <a:rPr lang="en-IN" dirty="0" err="1"/>
              <a:t>hPôúW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D3F1A-30E4-46CE-AB8D-6E9223CFC801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L°u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Gu </a:t>
            </a:r>
            <a:r>
              <a:rPr lang="en-IN" dirty="0" err="1"/>
              <a:t>ùNôkRUô</a:t>
            </a:r>
            <a:r>
              <a:rPr lang="en-IN" dirty="0"/>
              <a:t>]</a:t>
            </a:r>
            <a:r>
              <a:rPr lang="en-IN" dirty="0" err="1"/>
              <a:t>ôúW</a:t>
            </a:r>
            <a:endParaRPr lang="en-IN" dirty="0"/>
          </a:p>
          <a:p>
            <a:r>
              <a:rPr lang="en-IN" dirty="0" err="1"/>
              <a:t>úNû</a:t>
            </a:r>
            <a:r>
              <a:rPr lang="en-IN" dirty="0"/>
              <a:t>] </a:t>
            </a:r>
            <a:r>
              <a:rPr lang="en-IN" dirty="0" err="1"/>
              <a:t>úNû</a:t>
            </a:r>
            <a:r>
              <a:rPr lang="en-IN" dirty="0"/>
              <a:t>] </a:t>
            </a:r>
            <a:r>
              <a:rPr lang="en-IN" dirty="0" err="1"/>
              <a:t>çRoLû</a:t>
            </a:r>
            <a:r>
              <a:rPr lang="en-IN" dirty="0"/>
              <a:t>[ </a:t>
            </a:r>
            <a:r>
              <a:rPr lang="en-IN" dirty="0" err="1"/>
              <a:t>RkÕ</a:t>
            </a:r>
            <a:r>
              <a:rPr lang="en-IN" dirty="0"/>
              <a:t> ®</a:t>
            </a:r>
            <a:r>
              <a:rPr lang="en-IN" dirty="0" err="1"/>
              <a:t>hPôúW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DCE8F-50EA-41FC-8606-556421D165C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CWhNLWôm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Gu Es[m Es[</a:t>
            </a:r>
            <a:r>
              <a:rPr lang="en-IN" dirty="0" err="1"/>
              <a:t>ôúW</a:t>
            </a:r>
            <a:endParaRPr lang="en-IN" dirty="0"/>
          </a:p>
          <a:p>
            <a:r>
              <a:rPr lang="en-IN" dirty="0" err="1"/>
              <a:t>B®«u</a:t>
            </a:r>
            <a:r>
              <a:rPr lang="en-IN" dirty="0"/>
              <a:t> </a:t>
            </a:r>
            <a:r>
              <a:rPr lang="en-IN" dirty="0" err="1"/>
              <a:t>A©ú`LjûR</a:t>
            </a:r>
            <a:r>
              <a:rPr lang="en-IN" dirty="0"/>
              <a:t> Ft± ®</a:t>
            </a:r>
            <a:r>
              <a:rPr lang="en-IN" dirty="0" err="1"/>
              <a:t>hPôúW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99F8D-6244-48B9-9D9A-B76E881898D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</a:t>
            </a:r>
            <a:r>
              <a:rPr lang="en-IN" dirty="0" err="1"/>
              <a:t>d¡WUôn</a:t>
            </a:r>
            <a:r>
              <a:rPr lang="en-IN" dirty="0"/>
              <a:t> </a:t>
            </a:r>
            <a:r>
              <a:rPr lang="en-IN" dirty="0" err="1"/>
              <a:t>YWlúTôÏm</a:t>
            </a:r>
            <a:r>
              <a:rPr lang="en-IN" dirty="0"/>
              <a:t> </a:t>
            </a:r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úSNúW</a:t>
            </a:r>
            <a:endParaRPr lang="en-IN" dirty="0"/>
          </a:p>
          <a:p>
            <a:r>
              <a:rPr lang="en-IN" dirty="0"/>
              <a:t>º</a:t>
            </a:r>
            <a:r>
              <a:rPr lang="en-IN" dirty="0" err="1"/>
              <a:t>d¡WUôn</a:t>
            </a:r>
            <a:r>
              <a:rPr lang="en-IN" dirty="0"/>
              <a:t> </a:t>
            </a:r>
            <a:r>
              <a:rPr lang="en-IN" dirty="0" err="1"/>
              <a:t>LôiúTú</a:t>
            </a:r>
            <a:r>
              <a:rPr lang="en-IN" dirty="0"/>
              <a:t>] </a:t>
            </a:r>
            <a:r>
              <a:rPr lang="en-IN" dirty="0" err="1"/>
              <a:t>ùTôu</a:t>
            </a:r>
            <a:r>
              <a:rPr lang="en-IN" dirty="0"/>
              <a:t> </a:t>
            </a:r>
            <a:r>
              <a:rPr lang="en-IN" dirty="0" err="1"/>
              <a:t>ØLjûRúV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112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2020-12-04T10:16:45Z</dcterms:modified>
</cp:coreProperties>
</file>