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1977E-F471-4429-94D8-65125004D15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LojRô Em NêLm Gu] B]kRm</a:t>
            </a:r>
          </a:p>
          <a:p>
            <a:r>
              <a:rPr lang="en-IN" dirty="0" err="1"/>
              <a:t>LojRûWúV</a:t>
            </a:r>
            <a:r>
              <a:rPr lang="en-IN" dirty="0"/>
              <a:t> </a:t>
            </a:r>
            <a:r>
              <a:rPr lang="en-IN" dirty="0" err="1"/>
              <a:t>úTôtßYÕ</a:t>
            </a:r>
            <a:r>
              <a:rPr lang="en-IN" dirty="0"/>
              <a:t> Gu] </a:t>
            </a:r>
            <a:r>
              <a:rPr lang="en-IN" dirty="0" err="1"/>
              <a:t>úT¬uTm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63D3-A579-49A9-AFE4-61B53BD3155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Baô</a:t>
            </a:r>
            <a:r>
              <a:rPr lang="en-IN" dirty="0"/>
              <a:t> B]</a:t>
            </a:r>
            <a:r>
              <a:rPr lang="en-IN" dirty="0" err="1"/>
              <a:t>kRm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úTWô</a:t>
            </a:r>
            <a:r>
              <a:rPr lang="en-IN" dirty="0"/>
              <a:t>]</a:t>
            </a:r>
            <a:r>
              <a:rPr lang="en-IN" dirty="0" err="1"/>
              <a:t>kRm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CD053-95EB-4B07-AB9D-D8352E48B7E8}"/>
              </a:ext>
            </a:extLst>
          </p:cNvPr>
          <p:cNvSpPr txBox="1"/>
          <p:nvPr/>
        </p:nvSpPr>
        <p:spPr>
          <a:xfrm>
            <a:off x="0" y="54057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áPôRùRôußm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]m éª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GpûXúV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FAFA2-65A3-4C32-841D-CF78CC1210DE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SmúUôùPußm</a:t>
            </a:r>
            <a:r>
              <a:rPr lang="en-IN" dirty="0"/>
              <a:t> Es[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B®«p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B¥lTôÓúYôm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1FB62-60C8-45F8-9834-0CBCCEE76353}"/>
              </a:ext>
            </a:extLst>
          </p:cNvPr>
          <p:cNvSpPr txBox="1"/>
          <p:nvPr/>
        </p:nvSpPr>
        <p:spPr>
          <a:xfrm>
            <a:off x="0" y="539764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YôdÏjRjRm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  <a:p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G]</a:t>
            </a:r>
            <a:r>
              <a:rPr lang="en-IN" dirty="0" err="1"/>
              <a:t>dúL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E¬VYo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BCC58-8371-4E77-B3F9-7A0071A1767E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Au× RVÜ U]</a:t>
            </a:r>
            <a:r>
              <a:rPr lang="es-ES" dirty="0" err="1"/>
              <a:t>ÕÚdLm</a:t>
            </a:r>
            <a:r>
              <a:rPr lang="es-ES" dirty="0"/>
              <a:t> Es[Yo</a:t>
            </a:r>
          </a:p>
          <a:p>
            <a:r>
              <a:rPr lang="pt-BR" dirty="0"/>
              <a:t>AuTo TôRm á¥f úNÚúYôm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79C50-326A-479A-938B-D7907DEAA81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úULÁ§p</a:t>
            </a:r>
            <a:r>
              <a:rPr lang="en-IN" dirty="0"/>
              <a:t> </a:t>
            </a:r>
            <a:r>
              <a:rPr lang="en-IN" dirty="0" err="1"/>
              <a:t>CúVÑWô_ô</a:t>
            </a:r>
            <a:r>
              <a:rPr lang="en-IN" dirty="0"/>
              <a:t> YÚ¡\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Rm _]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áh¥f</a:t>
            </a:r>
            <a:r>
              <a:rPr lang="en-IN" dirty="0"/>
              <a:t> </a:t>
            </a:r>
            <a:r>
              <a:rPr lang="en-IN" dirty="0" err="1"/>
              <a:t>úNodLl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52B20-F717-44F7-B9A7-034AAC5F83C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NôVXôL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 </a:t>
            </a:r>
            <a:r>
              <a:rPr lang="en-IN" dirty="0" err="1"/>
              <a:t>ÑjRWWôn</a:t>
            </a:r>
            <a:endParaRPr lang="en-IN" dirty="0"/>
          </a:p>
          <a:p>
            <a:r>
              <a:rPr lang="en-IN" dirty="0" err="1"/>
              <a:t>úRYú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YôÝúYôm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2020-12-04T10:21:35Z</dcterms:modified>
</cp:coreProperties>
</file>