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A7E71C-EA78-4207-A701-7D3B9A84C0CA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AkRLôW</a:t>
            </a:r>
            <a:r>
              <a:rPr lang="en-IN" dirty="0"/>
              <a:t> </a:t>
            </a:r>
            <a:r>
              <a:rPr lang="en-IN" dirty="0" err="1"/>
              <a:t>YpXûULû</a:t>
            </a:r>
            <a:r>
              <a:rPr lang="en-IN" dirty="0"/>
              <a:t>[</a:t>
            </a:r>
          </a:p>
          <a:p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ùTXjRôp</a:t>
            </a:r>
            <a:r>
              <a:rPr lang="en-IN" dirty="0"/>
              <a:t> </a:t>
            </a:r>
            <a:r>
              <a:rPr lang="en-IN" dirty="0" err="1"/>
              <a:t>Ø±V¥lúTu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9C3949-1FAE-488A-9E73-D8BDDADD5DD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TôÕLôl</a:t>
            </a:r>
            <a:r>
              <a:rPr lang="en-IN" dirty="0"/>
              <a:t>×</a:t>
            </a:r>
          </a:p>
          <a:p>
            <a:r>
              <a:rPr lang="en-IN" dirty="0" err="1"/>
              <a:t>TVªpûX</a:t>
            </a:r>
            <a:r>
              <a:rPr lang="en-IN" dirty="0"/>
              <a:t> </a:t>
            </a:r>
            <a:r>
              <a:rPr lang="en-IN" dirty="0" err="1"/>
              <a:t>ùYt</a:t>
            </a:r>
            <a:r>
              <a:rPr lang="en-IN" dirty="0"/>
              <a:t>± G]</a:t>
            </a:r>
            <a:r>
              <a:rPr lang="en-IN" dirty="0" err="1"/>
              <a:t>dúL</a:t>
            </a:r>
            <a:r>
              <a:rPr lang="en-IN" dirty="0"/>
              <a:t> - </a:t>
            </a:r>
            <a:r>
              <a:rPr lang="en-IN" dirty="0" err="1"/>
              <a:t>Gußm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04CF58-2307-41E4-8C3D-CB25499AD18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úTôWôÙRm</a:t>
            </a:r>
            <a:r>
              <a:rPr lang="en-IN" dirty="0"/>
              <a:t> </a:t>
            </a:r>
            <a:r>
              <a:rPr lang="en-IN" dirty="0" err="1"/>
              <a:t>R¬lúTu</a:t>
            </a:r>
            <a:endParaRPr lang="en-IN" dirty="0"/>
          </a:p>
          <a:p>
            <a:r>
              <a:rPr lang="en-IN" dirty="0" err="1"/>
              <a:t>úTôo</a:t>
            </a:r>
            <a:r>
              <a:rPr lang="en-IN" dirty="0"/>
              <a:t> </a:t>
            </a:r>
            <a:r>
              <a:rPr lang="en-IN" dirty="0" err="1"/>
              <a:t>ùNnúYu</a:t>
            </a:r>
            <a:r>
              <a:rPr lang="en-IN" dirty="0"/>
              <a:t> </a:t>
            </a:r>
            <a:r>
              <a:rPr lang="en-IN" dirty="0" err="1"/>
              <a:t>úTôo</a:t>
            </a:r>
            <a:r>
              <a:rPr lang="en-IN" dirty="0"/>
              <a:t> </a:t>
            </a:r>
            <a:r>
              <a:rPr lang="en-IN" dirty="0" err="1"/>
              <a:t>ùNnúYu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4A34D-5247-4205-9883-64268122E1F7}"/>
              </a:ext>
            </a:extLst>
          </p:cNvPr>
          <p:cNvSpPr txBox="1"/>
          <p:nvPr/>
        </p:nvSpPr>
        <p:spPr>
          <a:xfrm>
            <a:off x="0" y="5397319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úNû</a:t>
            </a:r>
            <a:r>
              <a:rPr lang="en-IN" dirty="0"/>
              <a:t>]</a:t>
            </a:r>
            <a:r>
              <a:rPr lang="en-IN" dirty="0" err="1"/>
              <a:t>L°u</a:t>
            </a:r>
            <a:r>
              <a:rPr lang="en-IN" dirty="0"/>
              <a:t> </a:t>
            </a:r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SôUj§p</a:t>
            </a:r>
            <a:r>
              <a:rPr lang="en-IN" dirty="0"/>
              <a:t> - </a:t>
            </a:r>
            <a:r>
              <a:rPr lang="en-IN" dirty="0" err="1"/>
              <a:t>ùTÚm</a:t>
            </a:r>
            <a:endParaRPr lang="en-IN" dirty="0"/>
          </a:p>
          <a:p>
            <a:r>
              <a:rPr lang="pl-PL" dirty="0"/>
              <a:t>U§pLû[j Rôi¥ÓúYu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313AC-8155-4438-A46B-D28A7E9A391B}"/>
              </a:ext>
            </a:extLst>
          </p:cNvPr>
          <p:cNvSpPr txBox="1"/>
          <p:nvPr/>
        </p:nvSpPr>
        <p:spPr>
          <a:xfrm>
            <a:off x="0" y="54058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BLôV</a:t>
            </a:r>
            <a:r>
              <a:rPr lang="en-IN" dirty="0"/>
              <a:t> </a:t>
            </a:r>
            <a:r>
              <a:rPr lang="en-IN" dirty="0" err="1"/>
              <a:t>UiPX</a:t>
            </a:r>
            <a:r>
              <a:rPr lang="en-IN" dirty="0"/>
              <a:t> </a:t>
            </a:r>
            <a:r>
              <a:rPr lang="en-IN" dirty="0" err="1"/>
              <a:t>úXôLô§T§Ls</a:t>
            </a:r>
            <a:endParaRPr lang="en-IN" dirty="0"/>
          </a:p>
          <a:p>
            <a:r>
              <a:rPr lang="en-IN" dirty="0" err="1"/>
              <a:t>SÓe¡úV</a:t>
            </a:r>
            <a:r>
              <a:rPr lang="en-IN" dirty="0"/>
              <a:t> </a:t>
            </a:r>
            <a:r>
              <a:rPr lang="en-IN" dirty="0" err="1"/>
              <a:t>Uû</a:t>
            </a:r>
            <a:r>
              <a:rPr lang="en-IN" dirty="0"/>
              <a:t>\</a:t>
            </a:r>
            <a:r>
              <a:rPr lang="en-IN" dirty="0" err="1"/>
              <a:t>k§ÓYôo</a:t>
            </a:r>
            <a:r>
              <a:rPr lang="en-IN" dirty="0"/>
              <a:t> - </a:t>
            </a:r>
            <a:r>
              <a:rPr lang="en-IN" dirty="0" err="1"/>
              <a:t>TVkÕ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59D420-1D74-4D1C-A365-38849B857713}"/>
              </a:ext>
            </a:extLst>
          </p:cNvPr>
          <p:cNvSpPr txBox="1"/>
          <p:nvPr/>
        </p:nvSpPr>
        <p:spPr>
          <a:xfrm>
            <a:off x="0" y="540603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it-IT" dirty="0"/>
              <a:t>NolTeLû[ ª§j§PÜm</a:t>
            </a:r>
          </a:p>
          <a:p>
            <a:r>
              <a:rPr lang="en-IN" dirty="0" err="1"/>
              <a:t>ùTÚm</a:t>
            </a:r>
            <a:r>
              <a:rPr lang="en-IN" dirty="0"/>
              <a:t> </a:t>
            </a:r>
            <a:r>
              <a:rPr lang="en-IN" dirty="0" err="1"/>
              <a:t>úRsLû</a:t>
            </a:r>
            <a:r>
              <a:rPr lang="en-IN" dirty="0"/>
              <a:t>[ </a:t>
            </a:r>
            <a:r>
              <a:rPr lang="en-IN" dirty="0" err="1"/>
              <a:t>SÑd¡PÜm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AB5F3-B651-4E6B-B2A9-C05908C7B8A9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A§LôWØiÓ</a:t>
            </a:r>
            <a:r>
              <a:rPr lang="en-IN" dirty="0"/>
              <a:t> </a:t>
            </a:r>
            <a:r>
              <a:rPr lang="en-IN" dirty="0" err="1"/>
              <a:t>YpXûUÙiÓ</a:t>
            </a:r>
            <a:endParaRPr lang="en-IN" dirty="0"/>
          </a:p>
          <a:p>
            <a:r>
              <a:rPr lang="en-IN" dirty="0" err="1"/>
              <a:t>úRôp</a:t>
            </a:r>
            <a:r>
              <a:rPr lang="en-IN" dirty="0"/>
              <a:t>®«</a:t>
            </a:r>
            <a:r>
              <a:rPr lang="en-IN" dirty="0" err="1"/>
              <a:t>pûX</a:t>
            </a:r>
            <a:r>
              <a:rPr lang="en-IN" dirty="0"/>
              <a:t> </a:t>
            </a:r>
            <a:r>
              <a:rPr lang="en-IN" dirty="0" err="1"/>
              <a:t>ù_Vm</a:t>
            </a:r>
            <a:r>
              <a:rPr lang="en-IN" dirty="0"/>
              <a:t> G]</a:t>
            </a:r>
            <a:r>
              <a:rPr lang="en-IN" dirty="0" err="1"/>
              <a:t>dúL</a:t>
            </a:r>
            <a:r>
              <a:rPr lang="en-IN" dirty="0"/>
              <a:t> - </a:t>
            </a:r>
            <a:r>
              <a:rPr lang="en-IN" dirty="0" err="1"/>
              <a:t>Gußm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D50249-DB61-42F9-884B-70FD5AB739A1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ùYs</a:t>
            </a:r>
            <a:r>
              <a:rPr lang="en-IN" dirty="0"/>
              <a:t>[m </a:t>
            </a:r>
            <a:r>
              <a:rPr lang="en-IN" dirty="0" err="1"/>
              <a:t>úTôp</a:t>
            </a:r>
            <a:r>
              <a:rPr lang="en-IN" dirty="0"/>
              <a:t> </a:t>
            </a:r>
            <a:r>
              <a:rPr lang="en-IN" dirty="0" err="1"/>
              <a:t>NôjRôu</a:t>
            </a:r>
            <a:r>
              <a:rPr lang="en-IN" dirty="0"/>
              <a:t> </a:t>
            </a:r>
            <a:r>
              <a:rPr lang="en-IN" dirty="0" err="1"/>
              <a:t>YkRôÛm</a:t>
            </a:r>
            <a:r>
              <a:rPr lang="en-IN" dirty="0"/>
              <a:t> - </a:t>
            </a:r>
            <a:r>
              <a:rPr lang="en-IN" dirty="0" err="1"/>
              <a:t>çV</a:t>
            </a:r>
            <a:endParaRPr lang="en-IN" dirty="0"/>
          </a:p>
          <a:p>
            <a:r>
              <a:rPr lang="en-IN" dirty="0" err="1"/>
              <a:t>B®VôúX</a:t>
            </a:r>
            <a:r>
              <a:rPr lang="en-IN" dirty="0"/>
              <a:t> </a:t>
            </a:r>
            <a:r>
              <a:rPr lang="en-IN" dirty="0" err="1"/>
              <a:t>ùLô¥úVtßúYu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02670-E44B-45C9-885B-7C98EB8E0EA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B®«u ThPVm úYRj§u YN]m</a:t>
            </a:r>
          </a:p>
          <a:p>
            <a:r>
              <a:rPr lang="en-IN" dirty="0" err="1"/>
              <a:t>NôjRôû</a:t>
            </a:r>
            <a:r>
              <a:rPr lang="en-IN" dirty="0"/>
              <a:t>] </a:t>
            </a:r>
            <a:r>
              <a:rPr lang="en-IN" dirty="0" err="1"/>
              <a:t>Årj§ÓúU</a:t>
            </a:r>
            <a:r>
              <a:rPr lang="en-IN" dirty="0"/>
              <a:t> - </a:t>
            </a:r>
            <a:r>
              <a:rPr lang="en-IN" dirty="0" err="1"/>
              <a:t>YgNL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1479</TotalTime>
  <Words>128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2020-12-04T10:37:31Z</dcterms:modified>
</cp:coreProperties>
</file>