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F3FF5-10BC-4C84-8CED-90C7CA1A33C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SôVLu</a:t>
            </a:r>
            <a:r>
              <a:rPr lang="en-IN" dirty="0"/>
              <a:t> </a:t>
            </a:r>
            <a:r>
              <a:rPr lang="en-IN" dirty="0" err="1"/>
              <a:t>ùYt±ûV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dÏsú</a:t>
            </a:r>
            <a:r>
              <a:rPr lang="en-IN" dirty="0"/>
              <a:t>[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 B]</a:t>
            </a:r>
            <a:r>
              <a:rPr lang="en-IN" dirty="0" err="1"/>
              <a:t>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7BB51-3F55-434A-98DB-134064CBE57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U¡rúYu</a:t>
            </a:r>
            <a:r>
              <a:rPr lang="en-IN" dirty="0"/>
              <a:t> - §]m</a:t>
            </a:r>
          </a:p>
          <a:p>
            <a:r>
              <a:rPr lang="en-IN" dirty="0"/>
              <a:t>B¥ B¥ </a:t>
            </a:r>
            <a:r>
              <a:rPr lang="en-IN" dirty="0" err="1"/>
              <a:t>Õ§lúTu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D9753-D4A0-4235-86E9-62A8D1AD34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GeÏm</a:t>
            </a:r>
            <a:r>
              <a:rPr lang="en-IN" dirty="0"/>
              <a:t> K¥ K¥ </a:t>
            </a:r>
            <a:r>
              <a:rPr lang="en-IN" dirty="0" err="1"/>
              <a:t>ùNôpÛúYu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Ë®d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33431-1891-4BE0-947C-786AEA42C4D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K¥ </a:t>
            </a:r>
            <a:r>
              <a:rPr lang="en-IN" dirty="0" err="1"/>
              <a:t>YkRôo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úRt</a:t>
            </a:r>
            <a:r>
              <a:rPr lang="en-IN" dirty="0"/>
              <a:t>± </a:t>
            </a:r>
            <a:r>
              <a:rPr lang="en-IN" dirty="0" err="1"/>
              <a:t>AûQjÕd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D6098-3F61-4BDB-9122-61882E7CB45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Uu²jRôo </a:t>
            </a:r>
          </a:p>
          <a:p>
            <a:r>
              <a:rPr lang="en-IN" dirty="0"/>
              <a:t>×Õ U²R]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723CB-42D4-4134-A311-B318307300CC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Au©u</a:t>
            </a:r>
            <a:r>
              <a:rPr lang="es-ES" dirty="0"/>
              <a:t> </a:t>
            </a:r>
            <a:r>
              <a:rPr lang="es-ES" dirty="0" err="1"/>
              <a:t>A©ú`LjRôp</a:t>
            </a:r>
            <a:endParaRPr lang="es-ES" dirty="0"/>
          </a:p>
          <a:p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</a:t>
            </a:r>
            <a:r>
              <a:rPr lang="en-IN" dirty="0"/>
              <a:t>© </a:t>
            </a:r>
            <a:r>
              <a:rPr lang="en-IN" dirty="0" err="1"/>
              <a:t>SPjÕ¡u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2B6C-4426-421D-886D-23C892D32F1B}"/>
              </a:ext>
            </a:extLst>
          </p:cNvPr>
          <p:cNvSpPr txBox="1"/>
          <p:nvPr/>
        </p:nvSpPr>
        <p:spPr>
          <a:xfrm>
            <a:off x="0" y="541063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ûU</a:t>
            </a:r>
            <a:r>
              <a:rPr lang="en-IN" dirty="0"/>
              <a:t> </a:t>
            </a:r>
            <a:r>
              <a:rPr lang="en-IN" dirty="0" err="1"/>
              <a:t>ùYpX</a:t>
            </a:r>
            <a:r>
              <a:rPr lang="en-IN" dirty="0"/>
              <a:t> - 2</a:t>
            </a:r>
          </a:p>
          <a:p>
            <a:r>
              <a:rPr lang="en-IN" dirty="0" err="1"/>
              <a:t>A§LôWm</a:t>
            </a:r>
            <a:r>
              <a:rPr lang="en-IN" dirty="0"/>
              <a:t> G]</a:t>
            </a:r>
            <a:r>
              <a:rPr lang="en-IN" dirty="0" err="1"/>
              <a:t>dÏj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BE77B-78A5-44FF-8C3F-602483B402E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ùNeLPûX</a:t>
            </a:r>
            <a:r>
              <a:rPr lang="en-IN" dirty="0"/>
              <a:t>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ùNpúYu</a:t>
            </a:r>
            <a:endParaRPr lang="en-IN" dirty="0"/>
          </a:p>
          <a:p>
            <a:r>
              <a:rPr lang="en-IN" dirty="0" err="1"/>
              <a:t>úVôoRôû</a:t>
            </a:r>
            <a:r>
              <a:rPr lang="en-IN" dirty="0"/>
              <a:t>] ª§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ED996-5E08-4618-A6B6-0838AF668B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G¬úLôûY</a:t>
            </a:r>
            <a:r>
              <a:rPr lang="en-IN" dirty="0"/>
              <a:t> </a:t>
            </a:r>
            <a:r>
              <a:rPr lang="en-IN" dirty="0" err="1"/>
              <a:t>Ñt</a:t>
            </a:r>
            <a:r>
              <a:rPr lang="en-IN" dirty="0"/>
              <a:t>± </a:t>
            </a:r>
            <a:r>
              <a:rPr lang="en-IN" dirty="0" err="1"/>
              <a:t>YÚúYu</a:t>
            </a:r>
            <a:r>
              <a:rPr lang="en-IN" dirty="0"/>
              <a:t> </a:t>
            </a:r>
          </a:p>
          <a:p>
            <a:r>
              <a:rPr lang="en-IN" dirty="0" err="1"/>
              <a:t>GdLô</a:t>
            </a:r>
            <a:r>
              <a:rPr lang="en-IN" dirty="0"/>
              <a:t>[m F§ ù_«</a:t>
            </a:r>
            <a:r>
              <a:rPr lang="en-IN" dirty="0" err="1"/>
              <a:t>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132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2020-12-04T10:49:17Z</dcterms:modified>
</cp:coreProperties>
</file>