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  <p:sldId id="396" r:id="rId7"/>
    <p:sldId id="3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C5F17-F3A1-4AE8-A265-13C59C35F267}"/>
              </a:ext>
            </a:extLst>
          </p:cNvPr>
          <p:cNvSpPr txBox="1"/>
          <p:nvPr/>
        </p:nvSpPr>
        <p:spPr>
          <a:xfrm>
            <a:off x="1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Ft\</a:t>
            </a:r>
            <a:r>
              <a:rPr lang="es-ES" dirty="0" err="1"/>
              <a:t>lTP</a:t>
            </a:r>
            <a:r>
              <a:rPr lang="es-ES" dirty="0"/>
              <a:t> </a:t>
            </a:r>
            <a:r>
              <a:rPr lang="es-ES" dirty="0" err="1"/>
              <a:t>úYiÓúU</a:t>
            </a:r>
            <a:r>
              <a:rPr lang="es-ES" dirty="0"/>
              <a:t> Eu]</a:t>
            </a:r>
            <a:r>
              <a:rPr lang="es-ES" dirty="0" err="1"/>
              <a:t>Rj§u</a:t>
            </a:r>
            <a:r>
              <a:rPr lang="es-ES" dirty="0"/>
              <a:t> B®</a:t>
            </a:r>
          </a:p>
          <a:p>
            <a:r>
              <a:rPr lang="pt-BR" dirty="0"/>
              <a:t>E«ol©dL úYiÓm GmûU úRYô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D4648-729F-45A5-9882-60FAE6DE99EC}"/>
              </a:ext>
            </a:extLst>
          </p:cNvPr>
          <p:cNvSpPr txBox="1"/>
          <p:nvPr/>
        </p:nvSpPr>
        <p:spPr>
          <a:xfrm>
            <a:off x="0" y="54145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ØuUô¬VôL</a:t>
            </a:r>
            <a:r>
              <a:rPr lang="en-IN" dirty="0"/>
              <a:t> </a:t>
            </a:r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ùTô¯k§hP</a:t>
            </a:r>
            <a:r>
              <a:rPr lang="en-IN" dirty="0"/>
              <a:t> </a:t>
            </a:r>
            <a:r>
              <a:rPr lang="en-IN" dirty="0" err="1"/>
              <a:t>B®ûV</a:t>
            </a:r>
            <a:endParaRPr lang="en-IN" dirty="0"/>
          </a:p>
          <a:p>
            <a:r>
              <a:rPr lang="en-IN" dirty="0"/>
              <a:t>©</a:t>
            </a:r>
            <a:r>
              <a:rPr lang="en-IN" dirty="0" err="1"/>
              <a:t>uUô¬VôL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ùTô¯k§ÓúU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98C23-823D-441D-AFE8-85E532A033CA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GiùQn</a:t>
            </a:r>
            <a:r>
              <a:rPr lang="en-IN" dirty="0"/>
              <a:t> </a:t>
            </a:r>
            <a:r>
              <a:rPr lang="en-IN" dirty="0" err="1"/>
              <a:t>A©ú`LúU</a:t>
            </a:r>
            <a:r>
              <a:rPr lang="en-IN" dirty="0"/>
              <a:t> Gu </a:t>
            </a:r>
            <a:r>
              <a:rPr lang="en-IN" dirty="0" err="1"/>
              <a:t>RûXûV</a:t>
            </a:r>
            <a:r>
              <a:rPr lang="en-IN" dirty="0"/>
              <a:t> </a:t>
            </a:r>
            <a:r>
              <a:rPr lang="en-IN" dirty="0" err="1"/>
              <a:t>Sû</a:t>
            </a:r>
            <a:r>
              <a:rPr lang="en-IN" dirty="0"/>
              <a:t>]dL</a:t>
            </a:r>
          </a:p>
          <a:p>
            <a:r>
              <a:rPr lang="en-IN" dirty="0" err="1"/>
              <a:t>B®«p</a:t>
            </a:r>
            <a:r>
              <a:rPr lang="en-IN" dirty="0"/>
              <a:t> ¨</a:t>
            </a:r>
            <a:r>
              <a:rPr lang="en-IN" dirty="0" err="1"/>
              <a:t>Wl×úU</a:t>
            </a:r>
            <a:r>
              <a:rPr lang="en-IN" dirty="0"/>
              <a:t> </a:t>
            </a:r>
            <a:r>
              <a:rPr lang="en-IN" dirty="0" err="1"/>
              <a:t>Tôj§Wm</a:t>
            </a:r>
            <a:r>
              <a:rPr lang="en-IN" dirty="0"/>
              <a:t> </a:t>
            </a:r>
            <a:r>
              <a:rPr lang="en-IN" dirty="0" err="1"/>
              <a:t>Y¯kúRôÓm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75B42-3AA4-4A60-9170-009835029D1F}"/>
              </a:ext>
            </a:extLst>
          </p:cNvPr>
          <p:cNvSpPr txBox="1"/>
          <p:nvPr/>
        </p:nvSpPr>
        <p:spPr>
          <a:xfrm>
            <a:off x="0" y="53894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fNp</a:t>
            </a:r>
            <a:r>
              <a:rPr lang="en-IN" dirty="0"/>
              <a:t> </a:t>
            </a:r>
            <a:r>
              <a:rPr lang="en-IN" dirty="0" err="1"/>
              <a:t>BZm</a:t>
            </a:r>
            <a:r>
              <a:rPr lang="en-IN" dirty="0"/>
              <a:t> </a:t>
            </a:r>
            <a:r>
              <a:rPr lang="en-IN" dirty="0" err="1"/>
              <a:t>êr¡úV</a:t>
            </a:r>
            <a:r>
              <a:rPr lang="en-IN" dirty="0"/>
              <a:t> </a:t>
            </a:r>
            <a:r>
              <a:rPr lang="fr-FR" dirty="0" err="1"/>
              <a:t>úSNo</a:t>
            </a:r>
            <a:r>
              <a:rPr lang="fr-FR" dirty="0"/>
              <a:t> </a:t>
            </a:r>
            <a:r>
              <a:rPr lang="fr-FR" dirty="0" err="1"/>
              <a:t>Au©p</a:t>
            </a:r>
            <a:r>
              <a:rPr lang="fr-FR" dirty="0"/>
              <a:t> U¡Z</a:t>
            </a:r>
          </a:p>
          <a:p>
            <a:r>
              <a:rPr lang="en-IN" dirty="0"/>
              <a:t>Ad¡² </a:t>
            </a:r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BYp</a:t>
            </a:r>
            <a:r>
              <a:rPr lang="en-IN" dirty="0"/>
              <a:t> ¾ok§Óm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0551E-74AA-4945-A598-75DF7423BA2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ûUkRu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®</a:t>
            </a:r>
            <a:r>
              <a:rPr lang="en-IN" dirty="0" err="1"/>
              <a:t>ÑYô£júRôm</a:t>
            </a:r>
            <a:endParaRPr lang="en-IN" dirty="0"/>
          </a:p>
          <a:p>
            <a:r>
              <a:rPr lang="en-IN" dirty="0" err="1"/>
              <a:t>úTô§dÏm</a:t>
            </a:r>
            <a:r>
              <a:rPr lang="en-IN" dirty="0"/>
              <a:t> </a:t>
            </a:r>
            <a:r>
              <a:rPr lang="en-IN" dirty="0" err="1"/>
              <a:t>B®VôúX</a:t>
            </a:r>
            <a:r>
              <a:rPr lang="en-IN" dirty="0"/>
              <a:t> ¨û\</a:t>
            </a:r>
            <a:r>
              <a:rPr lang="en-IN" dirty="0" err="1"/>
              <a:t>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9D5CB-A10F-4D5E-8DF1-AAFAB671ED21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</a:t>
            </a:r>
            <a:r>
              <a:rPr lang="en-IN" dirty="0"/>
              <a:t> </a:t>
            </a:r>
            <a:r>
              <a:rPr lang="en-IN" dirty="0" err="1"/>
              <a:t>úYiÓR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R¬j§ÚlúTôm</a:t>
            </a:r>
            <a:endParaRPr lang="en-IN" dirty="0"/>
          </a:p>
          <a:p>
            <a:r>
              <a:rPr lang="en-IN" dirty="0" err="1"/>
              <a:t>ù_LU§p</a:t>
            </a:r>
            <a:r>
              <a:rPr lang="en-IN" dirty="0"/>
              <a:t> </a:t>
            </a:r>
            <a:r>
              <a:rPr lang="en-IN" dirty="0" err="1"/>
              <a:t>Nôh£VôL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ßjÕm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A336-8E58-444D-AF77-055BB5554E4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JÚ U]úRôÓ á¥ YkÕsú[ôm</a:t>
            </a:r>
          </a:p>
          <a:p>
            <a:r>
              <a:rPr lang="en-IN" dirty="0" err="1"/>
              <a:t>úRY</a:t>
            </a:r>
            <a:r>
              <a:rPr lang="en-IN" dirty="0"/>
              <a:t> ×</a:t>
            </a:r>
            <a:r>
              <a:rPr lang="en-IN" dirty="0" err="1"/>
              <a:t>j§Wo</a:t>
            </a:r>
            <a:r>
              <a:rPr lang="en-IN" dirty="0"/>
              <a:t> G] </a:t>
            </a:r>
            <a:r>
              <a:rPr lang="en-IN" dirty="0" err="1"/>
              <a:t>Øj§ûW</a:t>
            </a:r>
            <a:r>
              <a:rPr lang="en-IN" dirty="0"/>
              <a:t> </a:t>
            </a:r>
            <a:r>
              <a:rPr lang="en-IN" dirty="0" err="1"/>
              <a:t>úTôÓm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152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2020-12-06T05:34:02Z</dcterms:modified>
</cp:coreProperties>
</file>