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FF511-C788-4876-97E3-A7C0AEDD0398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TôÓúYôm</a:t>
            </a:r>
            <a:r>
              <a:rPr lang="en-IN" dirty="0"/>
              <a:t> </a:t>
            </a:r>
            <a:r>
              <a:rPr lang="en-IN" dirty="0" err="1"/>
              <a:t>ûL</a:t>
            </a:r>
            <a:r>
              <a:rPr lang="en-IN" dirty="0"/>
              <a:t> Rh¥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ÏÚjúRôûXl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ùYi</a:t>
            </a:r>
            <a:r>
              <a:rPr lang="en-IN" dirty="0"/>
              <a:t> </a:t>
            </a:r>
            <a:r>
              <a:rPr lang="en-IN" dirty="0" err="1"/>
              <a:t>Yv§Wm</a:t>
            </a:r>
            <a:r>
              <a:rPr lang="en-IN" dirty="0"/>
              <a:t> </a:t>
            </a:r>
            <a:r>
              <a:rPr lang="en-IN" dirty="0" err="1"/>
              <a:t>R¬jÕ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094C8-FD09-4AF8-8D02-0FF09C51CCB4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CúVÑúYôÓ</a:t>
            </a:r>
            <a:r>
              <a:rPr lang="en-IN" dirty="0"/>
              <a:t> </a:t>
            </a:r>
            <a:r>
              <a:rPr lang="en-IN" dirty="0" err="1"/>
              <a:t>SPkÕ</a:t>
            </a:r>
            <a:r>
              <a:rPr lang="en-IN" dirty="0"/>
              <a:t> </a:t>
            </a:r>
            <a:r>
              <a:rPr lang="en-IN" dirty="0" err="1"/>
              <a:t>ùNpúYôm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CB05A-D94A-4BBF-B1E6-AB3ECD2FFFFA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TôWùUpXôm</a:t>
            </a:r>
            <a:r>
              <a:rPr lang="en-IN" dirty="0"/>
              <a:t> ¿</a:t>
            </a:r>
            <a:r>
              <a:rPr lang="en-IN" dirty="0" err="1"/>
              <a:t>eÏm</a:t>
            </a:r>
            <a:r>
              <a:rPr lang="en-IN" dirty="0"/>
              <a:t> </a:t>
            </a:r>
            <a:r>
              <a:rPr lang="en-IN" dirty="0" err="1"/>
              <a:t>CkRl</a:t>
            </a:r>
            <a:r>
              <a:rPr lang="en-IN" dirty="0"/>
              <a:t> </a:t>
            </a:r>
            <a:r>
              <a:rPr lang="en-IN" dirty="0" err="1"/>
              <a:t>TôÝXLm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 err="1"/>
              <a:t>T¬ÑjRo</a:t>
            </a:r>
            <a:r>
              <a:rPr lang="en-IN" dirty="0"/>
              <a:t> </a:t>
            </a:r>
            <a:r>
              <a:rPr lang="en-IN" dirty="0" err="1"/>
              <a:t>áhPUôn</a:t>
            </a:r>
            <a:r>
              <a:rPr lang="en-IN" dirty="0"/>
              <a:t> </a:t>
            </a:r>
            <a:r>
              <a:rPr lang="en-IN" dirty="0" err="1"/>
              <a:t>B¥lTô</a:t>
            </a:r>
            <a:r>
              <a:rPr lang="en-IN" dirty="0"/>
              <a:t>¥ </a:t>
            </a:r>
            <a:r>
              <a:rPr lang="en-IN" dirty="0" err="1"/>
              <a:t>Õ§lúTôm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EF977-FFB6-45C2-9F1B-1C4C17485D4D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¸Rm </a:t>
            </a:r>
            <a:r>
              <a:rPr lang="en-IN" dirty="0" err="1"/>
              <a:t>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50E87-74F6-4EBD-8D5A-2264BD1FD9B7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</a:t>
            </a:r>
            <a:r>
              <a:rPr lang="en-IN" dirty="0"/>
              <a:t> ùRô² </a:t>
            </a:r>
            <a:r>
              <a:rPr lang="en-IN" dirty="0" err="1"/>
              <a:t>úLhÏm</a:t>
            </a:r>
            <a:r>
              <a:rPr lang="en-IN" dirty="0"/>
              <a:t> </a:t>
            </a:r>
            <a:r>
              <a:rPr lang="en-IN" dirty="0" err="1"/>
              <a:t>BWYôW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EiPôÏm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¸</a:t>
            </a:r>
            <a:r>
              <a:rPr lang="en-IN" dirty="0" err="1"/>
              <a:t>RúU</a:t>
            </a:r>
            <a:r>
              <a:rPr lang="en-IN" dirty="0"/>
              <a:t> </a:t>
            </a:r>
            <a:r>
              <a:rPr lang="en-IN" dirty="0" err="1"/>
              <a:t>BolT¬jÕ</a:t>
            </a:r>
            <a:r>
              <a:rPr lang="en-IN" dirty="0"/>
              <a:t> </a:t>
            </a:r>
            <a:r>
              <a:rPr lang="en-IN" dirty="0" err="1"/>
              <a:t>ØZeÏúYôm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8ED7A-7712-45B1-B119-A72F86788C7B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B¥úV</a:t>
            </a:r>
            <a:r>
              <a:rPr lang="en-IN" dirty="0"/>
              <a:t> </a:t>
            </a:r>
            <a:r>
              <a:rPr lang="en-IN" dirty="0" err="1"/>
              <a:t>Tô¥j</a:t>
            </a:r>
            <a:r>
              <a:rPr lang="en-IN" dirty="0"/>
              <a:t> </a:t>
            </a:r>
            <a:r>
              <a:rPr lang="en-IN" dirty="0" err="1"/>
              <a:t>Õ§lúTôm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A33BF-C3F0-49AE-8416-1F37B4A9659B}"/>
              </a:ext>
            </a:extLst>
          </p:cNvPr>
          <p:cNvSpPr txBox="1"/>
          <p:nvPr/>
        </p:nvSpPr>
        <p:spPr>
          <a:xfrm>
            <a:off x="0" y="546096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T¬ÑjRo</a:t>
            </a:r>
            <a:r>
              <a:rPr lang="en-IN" sz="4000" dirty="0"/>
              <a:t> </a:t>
            </a:r>
            <a:r>
              <a:rPr lang="en-IN" sz="4000" dirty="0" err="1"/>
              <a:t>áhPUôL</a:t>
            </a:r>
            <a:r>
              <a:rPr lang="en-IN" sz="4000" dirty="0"/>
              <a:t> </a:t>
            </a:r>
            <a:r>
              <a:rPr lang="en-IN" sz="4000" dirty="0" err="1"/>
              <a:t>SmûU</a:t>
            </a:r>
            <a:r>
              <a:rPr lang="en-IN" sz="4000" dirty="0"/>
              <a:t> </a:t>
            </a:r>
            <a:r>
              <a:rPr lang="en-IN" sz="4000" dirty="0" err="1"/>
              <a:t>Tô¬ùXeÏm</a:t>
            </a:r>
            <a:r>
              <a:rPr lang="en-IN" sz="4000" dirty="0"/>
              <a:t> ©¬</a:t>
            </a:r>
            <a:r>
              <a:rPr lang="en-IN" sz="4000" dirty="0" err="1"/>
              <a:t>jùRÓlTôo</a:t>
            </a:r>
            <a:endParaRPr lang="en-IN" sz="4000" dirty="0"/>
          </a:p>
          <a:p>
            <a:r>
              <a:rPr lang="pt-BR" sz="4000" dirty="0"/>
              <a:t>B«Wm YÚPm éª«p BÞúYôm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A8658-D384-4ED9-9B96-8886DD8A3AD2}"/>
              </a:ext>
            </a:extLst>
          </p:cNvPr>
          <p:cNvSpPr txBox="1"/>
          <p:nvPr/>
        </p:nvSpPr>
        <p:spPr>
          <a:xfrm>
            <a:off x="0" y="576313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CúVÑúYôÓ</a:t>
            </a:r>
            <a:r>
              <a:rPr lang="en-IN" dirty="0"/>
              <a:t> </a:t>
            </a:r>
            <a:r>
              <a:rPr lang="en-IN" dirty="0" err="1"/>
              <a:t>AWNôÞúYôm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2020-12-05T05:20:06Z</dcterms:modified>
</cp:coreProperties>
</file>