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64184-AE94-4F21-A0A4-BF22771592E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 </a:t>
            </a:r>
            <a:r>
              <a:rPr lang="en-IN" dirty="0" err="1"/>
              <a:t>CúVÑYiûP</a:t>
            </a:r>
            <a:r>
              <a:rPr lang="en-IN" dirty="0"/>
              <a:t> </a:t>
            </a:r>
            <a:r>
              <a:rPr lang="en-IN" dirty="0" err="1"/>
              <a:t>Yô</a:t>
            </a:r>
            <a:endParaRPr lang="en-IN" dirty="0"/>
          </a:p>
          <a:p>
            <a:r>
              <a:rPr lang="fr-FR" dirty="0"/>
              <a:t>Eu </a:t>
            </a:r>
            <a:r>
              <a:rPr lang="fr-FR" dirty="0" err="1"/>
              <a:t>CRVjûR</a:t>
            </a:r>
            <a:r>
              <a:rPr lang="fr-FR" dirty="0"/>
              <a:t> </a:t>
            </a:r>
            <a:r>
              <a:rPr lang="fr-FR" dirty="0" err="1"/>
              <a:t>AY¬Pm</a:t>
            </a:r>
            <a:r>
              <a:rPr lang="fr-FR" dirty="0"/>
              <a:t> </a:t>
            </a:r>
            <a:r>
              <a:rPr lang="fr-FR" dirty="0" err="1"/>
              <a:t>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51120-EFB6-4095-B04F-C040EC501E89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úRNj§úX</a:t>
            </a:r>
            <a:r>
              <a:rPr lang="en-IN" dirty="0"/>
              <a:t> </a:t>
            </a:r>
            <a:r>
              <a:rPr lang="en-IN" dirty="0" err="1"/>
              <a:t>NUôRô</a:t>
            </a:r>
            <a:r>
              <a:rPr lang="en-IN" dirty="0"/>
              <a:t>]ª</a:t>
            </a:r>
            <a:r>
              <a:rPr lang="en-IN" dirty="0" err="1"/>
              <a:t>pûX</a:t>
            </a:r>
            <a:endParaRPr lang="en-IN" dirty="0"/>
          </a:p>
          <a:p>
            <a:r>
              <a:rPr lang="en-IN" dirty="0" err="1"/>
              <a:t>úRNj§úX</a:t>
            </a:r>
            <a:r>
              <a:rPr lang="en-IN" dirty="0"/>
              <a:t> </a:t>
            </a:r>
            <a:r>
              <a:rPr lang="en-IN" dirty="0" err="1"/>
              <a:t>CWdLØªpûX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943B8-5D6F-465C-9FC2-7A46D661A75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úRNjúRôÓ</a:t>
            </a:r>
            <a:r>
              <a:rPr lang="en-IN" dirty="0"/>
              <a:t> </a:t>
            </a:r>
            <a:r>
              <a:rPr lang="en-IN" dirty="0" err="1"/>
              <a:t>úRYàdÏ</a:t>
            </a:r>
            <a:r>
              <a:rPr lang="en-IN" dirty="0"/>
              <a:t> </a:t>
            </a:r>
            <a:r>
              <a:rPr lang="en-IN" dirty="0" err="1"/>
              <a:t>YZdÏ</a:t>
            </a:r>
            <a:endParaRPr lang="en-IN" dirty="0"/>
          </a:p>
          <a:p>
            <a:r>
              <a:rPr lang="en-IN" dirty="0"/>
              <a:t>Uô²Pú] º</a:t>
            </a:r>
            <a:r>
              <a:rPr lang="en-IN" dirty="0" err="1"/>
              <a:t>d¡WUôn</a:t>
            </a:r>
            <a:r>
              <a:rPr lang="en-IN" dirty="0"/>
              <a:t> </a:t>
            </a:r>
            <a:r>
              <a:rPr lang="en-IN" dirty="0" err="1"/>
              <a:t>CÚdÏ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6C966-24FB-4AF8-B418-0AB39071C753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YÚmúTôÕ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YkR§pûX</a:t>
            </a:r>
            <a:r>
              <a:rPr lang="en-IN" dirty="0"/>
              <a:t> - ¿</a:t>
            </a:r>
          </a:p>
          <a:p>
            <a:r>
              <a:rPr lang="en-IN" dirty="0" err="1"/>
              <a:t>úTôÏmúTôÕ</a:t>
            </a:r>
            <a:r>
              <a:rPr lang="en-IN" dirty="0"/>
              <a:t> </a:t>
            </a:r>
            <a:r>
              <a:rPr lang="en-IN" dirty="0" err="1"/>
              <a:t>ùLôiÓ</a:t>
            </a:r>
            <a:r>
              <a:rPr lang="en-IN" dirty="0"/>
              <a:t> </a:t>
            </a:r>
            <a:r>
              <a:rPr lang="en-IN" dirty="0" err="1"/>
              <a:t>ùNpY§pûX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C5D7-2410-4E09-896C-274251A01DDC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GlT</a:t>
            </a:r>
            <a:r>
              <a:rPr lang="en-IN" dirty="0"/>
              <a:t>¥ </a:t>
            </a:r>
            <a:r>
              <a:rPr lang="en-IN" dirty="0" err="1"/>
              <a:t>EX¡p</a:t>
            </a:r>
            <a:r>
              <a:rPr lang="en-IN" dirty="0"/>
              <a:t> </a:t>
            </a:r>
            <a:r>
              <a:rPr lang="en-IN" dirty="0" err="1"/>
              <a:t>YkRôúVô</a:t>
            </a:r>
            <a:endParaRPr lang="en-IN" dirty="0"/>
          </a:p>
          <a:p>
            <a:r>
              <a:rPr lang="en-IN" dirty="0" err="1"/>
              <a:t>AlT¥úV</a:t>
            </a:r>
            <a:r>
              <a:rPr lang="en-IN" dirty="0"/>
              <a:t> </a:t>
            </a:r>
            <a:r>
              <a:rPr lang="en-IN" dirty="0" err="1"/>
              <a:t>UiÔdÏ</a:t>
            </a:r>
            <a:r>
              <a:rPr lang="en-IN" dirty="0"/>
              <a:t> ¿ </a:t>
            </a:r>
            <a:r>
              <a:rPr lang="en-IN" dirty="0" err="1"/>
              <a:t>úTôYôn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7E632-96B3-41E4-A4C7-B9B264C9E5A6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ùLôgN</a:t>
            </a:r>
            <a:r>
              <a:rPr lang="en-IN" dirty="0"/>
              <a:t> </a:t>
            </a:r>
            <a:r>
              <a:rPr lang="en-IN" dirty="0" err="1"/>
              <a:t>LôXj§úX</a:t>
            </a:r>
            <a:r>
              <a:rPr lang="en-IN" dirty="0"/>
              <a:t> </a:t>
            </a:r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úLôTm</a:t>
            </a:r>
            <a:endParaRPr lang="en-IN" dirty="0"/>
          </a:p>
          <a:p>
            <a:r>
              <a:rPr lang="en-IN" dirty="0"/>
              <a:t>Tt± </a:t>
            </a:r>
            <a:r>
              <a:rPr lang="en-IN" dirty="0" err="1"/>
              <a:t>G¬Vl</a:t>
            </a:r>
            <a:r>
              <a:rPr lang="en-IN" dirty="0"/>
              <a:t> </a:t>
            </a:r>
            <a:r>
              <a:rPr lang="en-IN" dirty="0" err="1"/>
              <a:t>úTôÏúR</a:t>
            </a:r>
            <a:r>
              <a:rPr lang="en-IN" dirty="0"/>
              <a:t> </a:t>
            </a:r>
            <a:r>
              <a:rPr lang="en-IN" dirty="0" err="1"/>
              <a:t>SiTô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0C797-6008-473E-9553-B7CF4C2770B1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TôRjûR</a:t>
            </a:r>
            <a:r>
              <a:rPr lang="en-IN" dirty="0"/>
              <a:t> </a:t>
            </a:r>
            <a:r>
              <a:rPr lang="en-IN" dirty="0" err="1"/>
              <a:t>ØjRm</a:t>
            </a:r>
            <a:r>
              <a:rPr lang="en-IN" dirty="0"/>
              <a:t> </a:t>
            </a:r>
            <a:r>
              <a:rPr lang="en-IN" dirty="0" err="1"/>
              <a:t>ùNnRôp</a:t>
            </a:r>
            <a:endParaRPr lang="en-IN" dirty="0"/>
          </a:p>
          <a:p>
            <a:r>
              <a:rPr lang="en-IN" dirty="0" err="1"/>
              <a:t>úRY</a:t>
            </a:r>
            <a:r>
              <a:rPr lang="en-IN" dirty="0"/>
              <a:t> </a:t>
            </a:r>
            <a:r>
              <a:rPr lang="en-IN" dirty="0" err="1"/>
              <a:t>úLôTj§tÏ</a:t>
            </a:r>
            <a:r>
              <a:rPr lang="en-IN" dirty="0"/>
              <a:t> </a:t>
            </a:r>
            <a:r>
              <a:rPr lang="en-IN" dirty="0" err="1"/>
              <a:t>Rl©d</a:t>
            </a:r>
            <a:r>
              <a:rPr lang="en-IN" dirty="0"/>
              <a:t> </a:t>
            </a:r>
            <a:r>
              <a:rPr lang="en-IN" dirty="0" err="1"/>
              <a:t>ùLôsYôn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1470</TotalTime>
  <Words>79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2020-12-05T05:26:43Z</dcterms:modified>
</cp:coreProperties>
</file>