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A720E-B242-49AF-BE40-0CC25A3E1A23}"/>
              </a:ext>
            </a:extLst>
          </p:cNvPr>
          <p:cNvSpPr txBox="1"/>
          <p:nvPr/>
        </p:nvSpPr>
        <p:spPr>
          <a:xfrm>
            <a:off x="0" y="5469354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CúVÑ</a:t>
            </a:r>
            <a:r>
              <a:rPr lang="en-IN" sz="4000" dirty="0"/>
              <a:t> </a:t>
            </a:r>
            <a:r>
              <a:rPr lang="en-IN" sz="4000" dirty="0" err="1"/>
              <a:t>ùT¬VYo</a:t>
            </a:r>
            <a:r>
              <a:rPr lang="en-IN" sz="4000" dirty="0"/>
              <a:t> </a:t>
            </a:r>
            <a:r>
              <a:rPr lang="en-IN" sz="4000" dirty="0" err="1"/>
              <a:t>Sm</a:t>
            </a:r>
            <a:r>
              <a:rPr lang="en-IN" sz="4000" dirty="0"/>
              <a:t> </a:t>
            </a:r>
            <a:r>
              <a:rPr lang="en-IN" sz="4000" dirty="0" err="1"/>
              <a:t>CúVÑ</a:t>
            </a:r>
            <a:r>
              <a:rPr lang="en-IN" sz="4000" dirty="0"/>
              <a:t> </a:t>
            </a:r>
            <a:r>
              <a:rPr lang="en-IN" sz="4000" dirty="0" err="1"/>
              <a:t>ùT¬VYo</a:t>
            </a:r>
            <a:endParaRPr lang="en-IN" sz="4000" dirty="0"/>
          </a:p>
          <a:p>
            <a:r>
              <a:rPr lang="es-ES" sz="4000" dirty="0" err="1"/>
              <a:t>Guù</a:t>
            </a:r>
            <a:r>
              <a:rPr lang="es-ES" sz="4000" dirty="0"/>
              <a:t>\</a:t>
            </a:r>
            <a:r>
              <a:rPr lang="es-ES" sz="4000" dirty="0" err="1"/>
              <a:t>ußm</a:t>
            </a:r>
            <a:r>
              <a:rPr lang="es-ES" sz="4000" dirty="0"/>
              <a:t> </a:t>
            </a:r>
            <a:r>
              <a:rPr lang="es-ES" sz="4000" dirty="0" err="1"/>
              <a:t>CúVÑ</a:t>
            </a:r>
            <a:r>
              <a:rPr lang="es-ES" sz="4000" dirty="0"/>
              <a:t> </a:t>
            </a:r>
            <a:r>
              <a:rPr lang="es-ES" sz="4000" dirty="0" err="1"/>
              <a:t>ùT¬VYo</a:t>
            </a:r>
            <a:r>
              <a:rPr lang="es-ES" sz="4000" dirty="0"/>
              <a:t> - </a:t>
            </a:r>
            <a:r>
              <a:rPr lang="es-ES" sz="4000" dirty="0" err="1"/>
              <a:t>AYo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26CAB-623A-413B-AFBB-83FE4E1F23A4}"/>
              </a:ext>
            </a:extLst>
          </p:cNvPr>
          <p:cNvSpPr txBox="1"/>
          <p:nvPr/>
        </p:nvSpPr>
        <p:spPr>
          <a:xfrm>
            <a:off x="1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E\</a:t>
            </a:r>
            <a:r>
              <a:rPr lang="en-IN" dirty="0" err="1"/>
              <a:t>eLôUp</a:t>
            </a:r>
            <a:r>
              <a:rPr lang="en-IN" dirty="0"/>
              <a:t> </a:t>
            </a:r>
            <a:r>
              <a:rPr lang="en-IN" dirty="0" err="1"/>
              <a:t>Lôj§Óm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  <a:p>
            <a:r>
              <a:rPr lang="en-IN" dirty="0"/>
              <a:t>Eu </a:t>
            </a:r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ûY</a:t>
            </a:r>
            <a:r>
              <a:rPr lang="en-IN" dirty="0"/>
              <a:t> ¨û\</a:t>
            </a:r>
            <a:r>
              <a:rPr lang="en-IN" dirty="0" err="1"/>
              <a:t>YôdÏm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EE610-2D2D-42EA-AEC8-245666AA691E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úVô</a:t>
            </a:r>
            <a:r>
              <a:rPr lang="en-IN" dirty="0"/>
              <a:t>]</a:t>
            </a:r>
            <a:r>
              <a:rPr lang="en-IN" dirty="0" err="1"/>
              <a:t>ô®Ûm</a:t>
            </a:r>
            <a:r>
              <a:rPr lang="en-IN" dirty="0"/>
              <a:t> </a:t>
            </a:r>
            <a:r>
              <a:rPr lang="en-IN" dirty="0" err="1"/>
              <a:t>ùT¬VYo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Tô¥Ó</a:t>
            </a:r>
            <a:endParaRPr lang="en-IN" dirty="0"/>
          </a:p>
          <a:p>
            <a:r>
              <a:rPr lang="en-IN" dirty="0"/>
              <a:t>NôXúUô²Ûm </a:t>
            </a:r>
            <a:r>
              <a:rPr lang="en-IN" dirty="0" err="1"/>
              <a:t>ùT¬VYo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á±Ó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785F8-E5F6-4DAB-80A7-4E5498562E3F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úRYôXVj§Ûm</a:t>
            </a:r>
            <a:r>
              <a:rPr lang="en-IN" dirty="0"/>
              <a:t> </a:t>
            </a:r>
            <a:r>
              <a:rPr lang="en-IN" dirty="0" err="1"/>
              <a:t>ùT¬VYo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Gi¦Ó</a:t>
            </a:r>
            <a:endParaRPr lang="en-IN" dirty="0"/>
          </a:p>
          <a:p>
            <a:r>
              <a:rPr lang="en-IN" dirty="0" err="1"/>
              <a:t>ùT¬V</a:t>
            </a:r>
            <a:r>
              <a:rPr lang="en-IN" dirty="0"/>
              <a:t> </a:t>
            </a:r>
            <a:r>
              <a:rPr lang="en-IN" dirty="0" err="1"/>
              <a:t>Lô¬VeLû</a:t>
            </a:r>
            <a:r>
              <a:rPr lang="en-IN" dirty="0"/>
              <a:t>[ </a:t>
            </a:r>
            <a:r>
              <a:rPr lang="en-IN" dirty="0" err="1"/>
              <a:t>G§oTôoj§Ó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4AB66-3192-48E8-8C56-4C3EF9B498DC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JÚúTôÕm</a:t>
            </a:r>
            <a:r>
              <a:rPr lang="en-IN" dirty="0"/>
              <a:t> </a:t>
            </a:r>
            <a:r>
              <a:rPr lang="en-IN" dirty="0" err="1"/>
              <a:t>ûL®PUôhPôo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53F42-72A1-4F0F-8CFF-9679325282B5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Uà`û</a:t>
            </a:r>
            <a:r>
              <a:rPr lang="en-IN" dirty="0"/>
              <a:t>] </a:t>
            </a:r>
            <a:r>
              <a:rPr lang="en-IN" dirty="0" err="1"/>
              <a:t>Tôod¡Ûm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  <a:p>
            <a:r>
              <a:rPr lang="en-IN" dirty="0"/>
              <a:t>©</a:t>
            </a:r>
            <a:r>
              <a:rPr lang="en-IN" dirty="0" err="1"/>
              <a:t>W×dLû</a:t>
            </a:r>
            <a:r>
              <a:rPr lang="en-IN" dirty="0"/>
              <a:t>[ </a:t>
            </a:r>
            <a:r>
              <a:rPr lang="en-IN" dirty="0" err="1"/>
              <a:t>Tôod¡Ûm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2ABD1-B9D1-4AE7-9B3B-C08F87885029}"/>
              </a:ext>
            </a:extLst>
          </p:cNvPr>
          <p:cNvSpPr txBox="1"/>
          <p:nvPr/>
        </p:nvSpPr>
        <p:spPr>
          <a:xfrm>
            <a:off x="0" y="54145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ùNpYeLû</a:t>
            </a:r>
            <a:r>
              <a:rPr lang="en-IN" dirty="0"/>
              <a:t>[l </a:t>
            </a:r>
            <a:r>
              <a:rPr lang="en-IN" dirty="0" err="1"/>
              <a:t>Tôod¡Ûm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  <a:p>
            <a:r>
              <a:rPr lang="en-IN" dirty="0" err="1"/>
              <a:t>ThPm</a:t>
            </a:r>
            <a:r>
              <a:rPr lang="en-IN" dirty="0"/>
              <a:t> TR® </a:t>
            </a:r>
            <a:r>
              <a:rPr lang="en-IN" dirty="0" err="1"/>
              <a:t>Tôod¡Ûm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0F880-FF2D-4981-A62A-BCF8C09555C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A§NVeLs</a:t>
            </a:r>
            <a:r>
              <a:rPr lang="en-IN" dirty="0"/>
              <a:t> </a:t>
            </a:r>
            <a:r>
              <a:rPr lang="en-IN" dirty="0" err="1"/>
              <a:t>ùNn§Óm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  <a:p>
            <a:r>
              <a:rPr lang="en-IN" dirty="0" err="1"/>
              <a:t>At×ReLs</a:t>
            </a:r>
            <a:r>
              <a:rPr lang="en-IN" dirty="0"/>
              <a:t> </a:t>
            </a:r>
            <a:r>
              <a:rPr lang="en-IN" dirty="0" err="1"/>
              <a:t>ùNn§Óm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87339-1135-4B73-8DF1-7A5DF2386C6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Sm©ú</a:t>
            </a:r>
            <a:r>
              <a:rPr lang="en-IN" dirty="0"/>
              <a:t>]</a:t>
            </a:r>
            <a:r>
              <a:rPr lang="en-IN" dirty="0" err="1"/>
              <a:t>ôûW</a:t>
            </a:r>
            <a:r>
              <a:rPr lang="en-IN" dirty="0"/>
              <a:t> </a:t>
            </a:r>
            <a:r>
              <a:rPr lang="en-IN" dirty="0" err="1"/>
              <a:t>YôZûYdÏm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  <a:p>
            <a:r>
              <a:rPr lang="en-IN" dirty="0" err="1"/>
              <a:t>Sm©dûL«u</a:t>
            </a:r>
            <a:r>
              <a:rPr lang="en-IN" dirty="0"/>
              <a:t> </a:t>
            </a:r>
            <a:r>
              <a:rPr lang="en-IN" dirty="0" err="1"/>
              <a:t>SeáWm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EA64B-950C-4068-9818-438E2B5ECAD6}"/>
              </a:ext>
            </a:extLst>
          </p:cNvPr>
          <p:cNvSpPr txBox="1"/>
          <p:nvPr/>
        </p:nvSpPr>
        <p:spPr>
          <a:xfrm>
            <a:off x="0" y="54057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RôLm</a:t>
            </a:r>
            <a:r>
              <a:rPr lang="en-IN" dirty="0"/>
              <a:t> ¾odÏm ËYS§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  <a:p>
            <a:r>
              <a:rPr lang="en-IN" dirty="0"/>
              <a:t>ËY </a:t>
            </a:r>
            <a:r>
              <a:rPr lang="en-IN" dirty="0" err="1"/>
              <a:t>AlTm</a:t>
            </a:r>
            <a:r>
              <a:rPr lang="en-IN" dirty="0"/>
              <a:t> </a:t>
            </a:r>
            <a:r>
              <a:rPr lang="en-IN" dirty="0" err="1"/>
              <a:t>Sôú</a:t>
            </a:r>
            <a:r>
              <a:rPr lang="en-IN" dirty="0"/>
              <a:t>] Gu\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FF59C-6FB2-4278-9D45-FB575892743C}"/>
              </a:ext>
            </a:extLst>
          </p:cNvPr>
          <p:cNvSpPr txBox="1"/>
          <p:nvPr/>
        </p:nvSpPr>
        <p:spPr>
          <a:xfrm>
            <a:off x="0" y="54058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EX¡tÏ</a:t>
            </a:r>
            <a:r>
              <a:rPr lang="en-IN" dirty="0"/>
              <a:t> </a:t>
            </a:r>
            <a:r>
              <a:rPr lang="en-IN" dirty="0" err="1"/>
              <a:t>J°Vô</a:t>
            </a:r>
            <a:r>
              <a:rPr lang="en-IN" dirty="0"/>
              <a:t>]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  <a:p>
            <a:r>
              <a:rPr lang="en-IN" dirty="0"/>
              <a:t>EjRU²u </a:t>
            </a:r>
            <a:r>
              <a:rPr lang="en-IN" dirty="0" err="1"/>
              <a:t>ÕûQVô</a:t>
            </a:r>
            <a:r>
              <a:rPr lang="en-IN" dirty="0"/>
              <a:t>]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7C4C0-19A4-4919-B1FA-C3FE73FFD6F9}"/>
              </a:ext>
            </a:extLst>
          </p:cNvPr>
          <p:cNvSpPr txBox="1"/>
          <p:nvPr/>
        </p:nvSpPr>
        <p:spPr>
          <a:xfrm>
            <a:off x="0" y="54144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E]</a:t>
            </a:r>
            <a:r>
              <a:rPr lang="en-IN" dirty="0" err="1"/>
              <a:t>dÏsú</a:t>
            </a:r>
            <a:r>
              <a:rPr lang="en-IN" dirty="0"/>
              <a:t>[ </a:t>
            </a:r>
            <a:r>
              <a:rPr lang="en-IN" dirty="0" err="1"/>
              <a:t>CÚd¡u</a:t>
            </a:r>
            <a:r>
              <a:rPr lang="en-IN" dirty="0"/>
              <a:t>\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  <a:p>
            <a:r>
              <a:rPr lang="en-IN" dirty="0"/>
              <a:t>EX¡Ûs[ NôjRô²Ûm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227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2020-12-05T05:34:23Z</dcterms:modified>
</cp:coreProperties>
</file>